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3.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4.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82" r:id="rId1"/>
    <p:sldMasterId id="2147483713" r:id="rId2"/>
    <p:sldMasterId id="2147483720" r:id="rId3"/>
    <p:sldMasterId id="2147483725" r:id="rId4"/>
    <p:sldMasterId id="2147483648" r:id="rId5"/>
  </p:sldMasterIdLst>
  <p:notesMasterIdLst>
    <p:notesMasterId r:id="rId48"/>
  </p:notesMasterIdLst>
  <p:sldIdLst>
    <p:sldId id="414" r:id="rId6"/>
    <p:sldId id="428" r:id="rId7"/>
    <p:sldId id="427" r:id="rId8"/>
    <p:sldId id="442" r:id="rId9"/>
    <p:sldId id="438" r:id="rId10"/>
    <p:sldId id="440" r:id="rId11"/>
    <p:sldId id="696" r:id="rId12"/>
    <p:sldId id="430" r:id="rId13"/>
    <p:sldId id="431" r:id="rId14"/>
    <p:sldId id="415" r:id="rId15"/>
    <p:sldId id="432" r:id="rId16"/>
    <p:sldId id="446" r:id="rId17"/>
    <p:sldId id="698" r:id="rId18"/>
    <p:sldId id="706" r:id="rId19"/>
    <p:sldId id="699" r:id="rId20"/>
    <p:sldId id="712" r:id="rId21"/>
    <p:sldId id="702" r:id="rId22"/>
    <p:sldId id="709" r:id="rId23"/>
    <p:sldId id="703" r:id="rId24"/>
    <p:sldId id="704" r:id="rId25"/>
    <p:sldId id="710" r:id="rId26"/>
    <p:sldId id="700" r:id="rId27"/>
    <p:sldId id="701" r:id="rId28"/>
    <p:sldId id="711" r:id="rId29"/>
    <p:sldId id="707" r:id="rId30"/>
    <p:sldId id="708" r:id="rId31"/>
    <p:sldId id="705" r:id="rId32"/>
    <p:sldId id="437" r:id="rId33"/>
    <p:sldId id="418" r:id="rId34"/>
    <p:sldId id="424" r:id="rId35"/>
    <p:sldId id="423" r:id="rId36"/>
    <p:sldId id="417" r:id="rId37"/>
    <p:sldId id="419" r:id="rId38"/>
    <p:sldId id="420" r:id="rId39"/>
    <p:sldId id="422" r:id="rId40"/>
    <p:sldId id="421" r:id="rId41"/>
    <p:sldId id="426" r:id="rId42"/>
    <p:sldId id="435" r:id="rId43"/>
    <p:sldId id="441" r:id="rId44"/>
    <p:sldId id="443" r:id="rId45"/>
    <p:sldId id="445" r:id="rId46"/>
    <p:sldId id="444" r:id="rId47"/>
  </p:sldIdLst>
  <p:sldSz cx="9144000" cy="5143500" type="screen16x9"/>
  <p:notesSz cx="9144000" cy="5143500"/>
  <p:defaultTextStyle>
    <a:defPPr>
      <a:defRPr kern="0"/>
    </a:def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A8A2"/>
    <a:srgbClr val="1A345E"/>
    <a:srgbClr val="8F9EC9"/>
    <a:srgbClr val="000000"/>
    <a:srgbClr val="FFEDE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3178" autoAdjust="0"/>
    <p:restoredTop sz="86389" autoAdjust="0"/>
  </p:normalViewPr>
  <p:slideViewPr>
    <p:cSldViewPr>
      <p:cViewPr varScale="1">
        <p:scale>
          <a:sx n="134" d="100"/>
          <a:sy n="134" d="100"/>
        </p:scale>
        <p:origin x="184" y="288"/>
      </p:cViewPr>
      <p:guideLst/>
    </p:cSldViewPr>
  </p:slideViewPr>
  <p:outlineViewPr>
    <p:cViewPr>
      <p:scale>
        <a:sx n="33" d="100"/>
        <a:sy n="33" d="100"/>
      </p:scale>
      <p:origin x="0" y="-17586"/>
    </p:cViewPr>
  </p:outlineViewPr>
  <p:notesTextViewPr>
    <p:cViewPr>
      <p:scale>
        <a:sx n="100" d="100"/>
        <a:sy n="10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notesMaster" Target="notesMasters/notesMaster1.xml"/><Relationship Id="rId8" Type="http://schemas.openxmlformats.org/officeDocument/2006/relationships/slide" Target="slides/slide3.xml"/><Relationship Id="rId51"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0" Type="http://schemas.openxmlformats.org/officeDocument/2006/relationships/slide" Target="slides/slide15.xml"/><Relationship Id="rId41" Type="http://schemas.openxmlformats.org/officeDocument/2006/relationships/slide" Target="slides/slide36.xml"/><Relationship Id="rId1" Type="http://schemas.openxmlformats.org/officeDocument/2006/relationships/slideMaster" Target="slideMasters/slideMaster1.xml"/><Relationship Id="rId6" Type="http://schemas.openxmlformats.org/officeDocument/2006/relationships/slide" Target="slides/slide1.xml"/></Relationships>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jpeg>
</file>

<file path=ppt/media/image5.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25717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257175"/>
          </a:xfrm>
          <a:prstGeom prst="rect">
            <a:avLst/>
          </a:prstGeom>
        </p:spPr>
        <p:txBody>
          <a:bodyPr vert="horz" lIns="91440" tIns="45720" rIns="91440" bIns="45720" rtlCol="0"/>
          <a:lstStyle>
            <a:lvl1pPr algn="r">
              <a:defRPr sz="1200"/>
            </a:lvl1pPr>
          </a:lstStyle>
          <a:p>
            <a:fld id="{5C253762-C138-0D4D-98BD-E45749408AA7}" type="datetimeFigureOut">
              <a:rPr lang="en-US" smtClean="0"/>
              <a:t>8/6/24</a:t>
            </a:fld>
            <a:endParaRPr lang="en-US"/>
          </a:p>
        </p:txBody>
      </p:sp>
      <p:sp>
        <p:nvSpPr>
          <p:cNvPr id="4" name="Slide Image Placeholder 3"/>
          <p:cNvSpPr>
            <a:spLocks noGrp="1" noRot="1" noChangeAspect="1"/>
          </p:cNvSpPr>
          <p:nvPr>
            <p:ph type="sldImg" idx="2"/>
          </p:nvPr>
        </p:nvSpPr>
        <p:spPr>
          <a:xfrm>
            <a:off x="3028950" y="642938"/>
            <a:ext cx="3086100" cy="17367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2474913"/>
            <a:ext cx="7315200" cy="20256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4886325"/>
            <a:ext cx="3962400" cy="25717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4886325"/>
            <a:ext cx="3962400" cy="257175"/>
          </a:xfrm>
          <a:prstGeom prst="rect">
            <a:avLst/>
          </a:prstGeom>
        </p:spPr>
        <p:txBody>
          <a:bodyPr vert="horz" lIns="91440" tIns="45720" rIns="91440" bIns="45720" rtlCol="0" anchor="b"/>
          <a:lstStyle>
            <a:lvl1pPr algn="r">
              <a:defRPr sz="1200"/>
            </a:lvl1pPr>
          </a:lstStyle>
          <a:p>
            <a:fld id="{D96451B1-F1C2-C342-9482-CA419A1AF9E0}" type="slidenum">
              <a:rPr lang="en-US" smtClean="0"/>
              <a:t>‹#›</a:t>
            </a:fld>
            <a:endParaRPr lang="en-US"/>
          </a:p>
        </p:txBody>
      </p:sp>
    </p:spTree>
    <p:extLst>
      <p:ext uri="{BB962C8B-B14F-4D97-AF65-F5344CB8AC3E}">
        <p14:creationId xmlns:p14="http://schemas.microsoft.com/office/powerpoint/2010/main" val="23375123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Before starting, I acknowledge the </a:t>
            </a:r>
            <a:r>
              <a:rPr lang="en-US" dirty="0" err="1"/>
              <a:t>Jugera</a:t>
            </a:r>
            <a:r>
              <a:rPr lang="en-US" dirty="0"/>
              <a:t> </a:t>
            </a:r>
            <a:r>
              <a:rPr lang="en-US" b="1" dirty="0"/>
              <a:t>(Yug-er-a) </a:t>
            </a:r>
            <a:r>
              <a:rPr lang="en-US" dirty="0"/>
              <a:t>people and the </a:t>
            </a:r>
            <a:r>
              <a:rPr lang="en-US" dirty="0" err="1"/>
              <a:t>Turrbal</a:t>
            </a:r>
            <a:r>
              <a:rPr lang="en-US" dirty="0"/>
              <a:t> (Tur-a-</a:t>
            </a:r>
            <a:r>
              <a:rPr lang="en-US" dirty="0" err="1"/>
              <a:t>bul</a:t>
            </a:r>
            <a:r>
              <a:rPr lang="en-US" dirty="0"/>
              <a:t>) people as the Traditional Custodians of Meanjin, the lands on which we gather today and pay my respects to Elders past, present and emerging.</a:t>
            </a:r>
          </a:p>
        </p:txBody>
      </p:sp>
      <p:sp>
        <p:nvSpPr>
          <p:cNvPr id="4" name="Slide Number Placeholder 3"/>
          <p:cNvSpPr>
            <a:spLocks noGrp="1"/>
          </p:cNvSpPr>
          <p:nvPr>
            <p:ph type="sldNum" sz="quarter" idx="5"/>
          </p:nvPr>
        </p:nvSpPr>
        <p:spPr/>
        <p:txBody>
          <a:bodyPr/>
          <a:lstStyle/>
          <a:p>
            <a:fld id="{D96451B1-F1C2-C342-9482-CA419A1AF9E0}" type="slidenum">
              <a:rPr lang="en-US" smtClean="0"/>
              <a:t>1</a:t>
            </a:fld>
            <a:endParaRPr lang="en-US"/>
          </a:p>
        </p:txBody>
      </p:sp>
    </p:spTree>
    <p:extLst>
      <p:ext uri="{BB962C8B-B14F-4D97-AF65-F5344CB8AC3E}">
        <p14:creationId xmlns:p14="http://schemas.microsoft.com/office/powerpoint/2010/main" val="19780744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13</a:t>
            </a:fld>
            <a:endParaRPr lang="en-US"/>
          </a:p>
        </p:txBody>
      </p:sp>
    </p:spTree>
    <p:extLst>
      <p:ext uri="{BB962C8B-B14F-4D97-AF65-F5344CB8AC3E}">
        <p14:creationId xmlns:p14="http://schemas.microsoft.com/office/powerpoint/2010/main" val="24354904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14</a:t>
            </a:fld>
            <a:endParaRPr lang="en-US"/>
          </a:p>
        </p:txBody>
      </p:sp>
    </p:spTree>
    <p:extLst>
      <p:ext uri="{BB962C8B-B14F-4D97-AF65-F5344CB8AC3E}">
        <p14:creationId xmlns:p14="http://schemas.microsoft.com/office/powerpoint/2010/main" val="20461830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15</a:t>
            </a:fld>
            <a:endParaRPr lang="en-US"/>
          </a:p>
        </p:txBody>
      </p:sp>
    </p:spTree>
    <p:extLst>
      <p:ext uri="{BB962C8B-B14F-4D97-AF65-F5344CB8AC3E}">
        <p14:creationId xmlns:p14="http://schemas.microsoft.com/office/powerpoint/2010/main" val="42057940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16</a:t>
            </a:fld>
            <a:endParaRPr lang="en-US"/>
          </a:p>
        </p:txBody>
      </p:sp>
    </p:spTree>
    <p:extLst>
      <p:ext uri="{BB962C8B-B14F-4D97-AF65-F5344CB8AC3E}">
        <p14:creationId xmlns:p14="http://schemas.microsoft.com/office/powerpoint/2010/main" val="40114047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17</a:t>
            </a:fld>
            <a:endParaRPr lang="en-US"/>
          </a:p>
        </p:txBody>
      </p:sp>
    </p:spTree>
    <p:extLst>
      <p:ext uri="{BB962C8B-B14F-4D97-AF65-F5344CB8AC3E}">
        <p14:creationId xmlns:p14="http://schemas.microsoft.com/office/powerpoint/2010/main" val="5741524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19</a:t>
            </a:fld>
            <a:endParaRPr lang="en-US"/>
          </a:p>
        </p:txBody>
      </p:sp>
    </p:spTree>
    <p:extLst>
      <p:ext uri="{BB962C8B-B14F-4D97-AF65-F5344CB8AC3E}">
        <p14:creationId xmlns:p14="http://schemas.microsoft.com/office/powerpoint/2010/main" val="34082506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20</a:t>
            </a:fld>
            <a:endParaRPr lang="en-US"/>
          </a:p>
        </p:txBody>
      </p:sp>
    </p:spTree>
    <p:extLst>
      <p:ext uri="{BB962C8B-B14F-4D97-AF65-F5344CB8AC3E}">
        <p14:creationId xmlns:p14="http://schemas.microsoft.com/office/powerpoint/2010/main" val="7534276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22</a:t>
            </a:fld>
            <a:endParaRPr lang="en-US"/>
          </a:p>
        </p:txBody>
      </p:sp>
    </p:spTree>
    <p:extLst>
      <p:ext uri="{BB962C8B-B14F-4D97-AF65-F5344CB8AC3E}">
        <p14:creationId xmlns:p14="http://schemas.microsoft.com/office/powerpoint/2010/main" val="37849876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23</a:t>
            </a:fld>
            <a:endParaRPr lang="en-US"/>
          </a:p>
        </p:txBody>
      </p:sp>
    </p:spTree>
    <p:extLst>
      <p:ext uri="{BB962C8B-B14F-4D97-AF65-F5344CB8AC3E}">
        <p14:creationId xmlns:p14="http://schemas.microsoft.com/office/powerpoint/2010/main" val="31065635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24</a:t>
            </a:fld>
            <a:endParaRPr lang="en-US"/>
          </a:p>
        </p:txBody>
      </p:sp>
    </p:spTree>
    <p:extLst>
      <p:ext uri="{BB962C8B-B14F-4D97-AF65-F5344CB8AC3E}">
        <p14:creationId xmlns:p14="http://schemas.microsoft.com/office/powerpoint/2010/main" val="5354583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2</a:t>
            </a:fld>
            <a:endParaRPr lang="en-US"/>
          </a:p>
        </p:txBody>
      </p:sp>
    </p:spTree>
    <p:extLst>
      <p:ext uri="{BB962C8B-B14F-4D97-AF65-F5344CB8AC3E}">
        <p14:creationId xmlns:p14="http://schemas.microsoft.com/office/powerpoint/2010/main" val="29970266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25</a:t>
            </a:fld>
            <a:endParaRPr lang="en-US"/>
          </a:p>
        </p:txBody>
      </p:sp>
    </p:spTree>
    <p:extLst>
      <p:ext uri="{BB962C8B-B14F-4D97-AF65-F5344CB8AC3E}">
        <p14:creationId xmlns:p14="http://schemas.microsoft.com/office/powerpoint/2010/main" val="8529558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27</a:t>
            </a:fld>
            <a:endParaRPr lang="en-US"/>
          </a:p>
        </p:txBody>
      </p:sp>
    </p:spTree>
    <p:extLst>
      <p:ext uri="{BB962C8B-B14F-4D97-AF65-F5344CB8AC3E}">
        <p14:creationId xmlns:p14="http://schemas.microsoft.com/office/powerpoint/2010/main" val="17485767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28</a:t>
            </a:fld>
            <a:endParaRPr lang="en-US"/>
          </a:p>
        </p:txBody>
      </p:sp>
    </p:spTree>
    <p:extLst>
      <p:ext uri="{BB962C8B-B14F-4D97-AF65-F5344CB8AC3E}">
        <p14:creationId xmlns:p14="http://schemas.microsoft.com/office/powerpoint/2010/main" val="29426892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29</a:t>
            </a:fld>
            <a:endParaRPr lang="en-US"/>
          </a:p>
        </p:txBody>
      </p:sp>
    </p:spTree>
    <p:extLst>
      <p:ext uri="{BB962C8B-B14F-4D97-AF65-F5344CB8AC3E}">
        <p14:creationId xmlns:p14="http://schemas.microsoft.com/office/powerpoint/2010/main" val="9959369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30</a:t>
            </a:fld>
            <a:endParaRPr lang="en-US"/>
          </a:p>
        </p:txBody>
      </p:sp>
    </p:spTree>
    <p:extLst>
      <p:ext uri="{BB962C8B-B14F-4D97-AF65-F5344CB8AC3E}">
        <p14:creationId xmlns:p14="http://schemas.microsoft.com/office/powerpoint/2010/main" val="30091784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31</a:t>
            </a:fld>
            <a:endParaRPr lang="en-US"/>
          </a:p>
        </p:txBody>
      </p:sp>
    </p:spTree>
    <p:extLst>
      <p:ext uri="{BB962C8B-B14F-4D97-AF65-F5344CB8AC3E}">
        <p14:creationId xmlns:p14="http://schemas.microsoft.com/office/powerpoint/2010/main" val="33903229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32</a:t>
            </a:fld>
            <a:endParaRPr lang="en-US"/>
          </a:p>
        </p:txBody>
      </p:sp>
    </p:spTree>
    <p:extLst>
      <p:ext uri="{BB962C8B-B14F-4D97-AF65-F5344CB8AC3E}">
        <p14:creationId xmlns:p14="http://schemas.microsoft.com/office/powerpoint/2010/main" val="8572725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33</a:t>
            </a:fld>
            <a:endParaRPr lang="en-US"/>
          </a:p>
        </p:txBody>
      </p:sp>
    </p:spTree>
    <p:extLst>
      <p:ext uri="{BB962C8B-B14F-4D97-AF65-F5344CB8AC3E}">
        <p14:creationId xmlns:p14="http://schemas.microsoft.com/office/powerpoint/2010/main" val="40590523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34</a:t>
            </a:fld>
            <a:endParaRPr lang="en-US"/>
          </a:p>
        </p:txBody>
      </p:sp>
    </p:spTree>
    <p:extLst>
      <p:ext uri="{BB962C8B-B14F-4D97-AF65-F5344CB8AC3E}">
        <p14:creationId xmlns:p14="http://schemas.microsoft.com/office/powerpoint/2010/main" val="10018532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35</a:t>
            </a:fld>
            <a:endParaRPr lang="en-US"/>
          </a:p>
        </p:txBody>
      </p:sp>
    </p:spTree>
    <p:extLst>
      <p:ext uri="{BB962C8B-B14F-4D97-AF65-F5344CB8AC3E}">
        <p14:creationId xmlns:p14="http://schemas.microsoft.com/office/powerpoint/2010/main" val="17382748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3</a:t>
            </a:fld>
            <a:endParaRPr lang="en-US"/>
          </a:p>
        </p:txBody>
      </p:sp>
    </p:spTree>
    <p:extLst>
      <p:ext uri="{BB962C8B-B14F-4D97-AF65-F5344CB8AC3E}">
        <p14:creationId xmlns:p14="http://schemas.microsoft.com/office/powerpoint/2010/main" val="25501218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36</a:t>
            </a:fld>
            <a:endParaRPr lang="en-US"/>
          </a:p>
        </p:txBody>
      </p:sp>
    </p:spTree>
    <p:extLst>
      <p:ext uri="{BB962C8B-B14F-4D97-AF65-F5344CB8AC3E}">
        <p14:creationId xmlns:p14="http://schemas.microsoft.com/office/powerpoint/2010/main" val="382304785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37</a:t>
            </a:fld>
            <a:endParaRPr lang="en-US"/>
          </a:p>
        </p:txBody>
      </p:sp>
    </p:spTree>
    <p:extLst>
      <p:ext uri="{BB962C8B-B14F-4D97-AF65-F5344CB8AC3E}">
        <p14:creationId xmlns:p14="http://schemas.microsoft.com/office/powerpoint/2010/main" val="315192820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38</a:t>
            </a:fld>
            <a:endParaRPr lang="en-US"/>
          </a:p>
        </p:txBody>
      </p:sp>
    </p:spTree>
    <p:extLst>
      <p:ext uri="{BB962C8B-B14F-4D97-AF65-F5344CB8AC3E}">
        <p14:creationId xmlns:p14="http://schemas.microsoft.com/office/powerpoint/2010/main" val="267225902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39</a:t>
            </a:fld>
            <a:endParaRPr lang="en-US"/>
          </a:p>
        </p:txBody>
      </p:sp>
    </p:spTree>
    <p:extLst>
      <p:ext uri="{BB962C8B-B14F-4D97-AF65-F5344CB8AC3E}">
        <p14:creationId xmlns:p14="http://schemas.microsoft.com/office/powerpoint/2010/main" val="190686301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40</a:t>
            </a:fld>
            <a:endParaRPr lang="en-US"/>
          </a:p>
        </p:txBody>
      </p:sp>
    </p:spTree>
    <p:extLst>
      <p:ext uri="{BB962C8B-B14F-4D97-AF65-F5344CB8AC3E}">
        <p14:creationId xmlns:p14="http://schemas.microsoft.com/office/powerpoint/2010/main" val="9052474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41</a:t>
            </a:fld>
            <a:endParaRPr lang="en-US"/>
          </a:p>
        </p:txBody>
      </p:sp>
    </p:spTree>
    <p:extLst>
      <p:ext uri="{BB962C8B-B14F-4D97-AF65-F5344CB8AC3E}">
        <p14:creationId xmlns:p14="http://schemas.microsoft.com/office/powerpoint/2010/main" val="25438636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42</a:t>
            </a:fld>
            <a:endParaRPr lang="en-US"/>
          </a:p>
        </p:txBody>
      </p:sp>
    </p:spTree>
    <p:extLst>
      <p:ext uri="{BB962C8B-B14F-4D97-AF65-F5344CB8AC3E}">
        <p14:creationId xmlns:p14="http://schemas.microsoft.com/office/powerpoint/2010/main" val="15801273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4</a:t>
            </a:fld>
            <a:endParaRPr lang="en-US"/>
          </a:p>
        </p:txBody>
      </p:sp>
    </p:spTree>
    <p:extLst>
      <p:ext uri="{BB962C8B-B14F-4D97-AF65-F5344CB8AC3E}">
        <p14:creationId xmlns:p14="http://schemas.microsoft.com/office/powerpoint/2010/main" val="36192758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5</a:t>
            </a:fld>
            <a:endParaRPr lang="en-US"/>
          </a:p>
        </p:txBody>
      </p:sp>
    </p:spTree>
    <p:extLst>
      <p:ext uri="{BB962C8B-B14F-4D97-AF65-F5344CB8AC3E}">
        <p14:creationId xmlns:p14="http://schemas.microsoft.com/office/powerpoint/2010/main" val="3807814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6</a:t>
            </a:fld>
            <a:endParaRPr lang="en-US"/>
          </a:p>
        </p:txBody>
      </p:sp>
    </p:spTree>
    <p:extLst>
      <p:ext uri="{BB962C8B-B14F-4D97-AF65-F5344CB8AC3E}">
        <p14:creationId xmlns:p14="http://schemas.microsoft.com/office/powerpoint/2010/main" val="17880126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pPr marL="0" marR="0" lvl="0" indent="0" algn="r" defTabSz="914400" eaLnBrk="1" fontAlgn="auto" latinLnBrk="0" hangingPunct="1">
              <a:lnSpc>
                <a:spcPct val="100000"/>
              </a:lnSpc>
              <a:spcBef>
                <a:spcPts val="0"/>
              </a:spcBef>
              <a:spcAft>
                <a:spcPts val="0"/>
              </a:spcAft>
              <a:buClrTx/>
              <a:buSzTx/>
              <a:buFontTx/>
              <a:buNone/>
              <a:tabLst/>
              <a:defRPr/>
            </a:pPr>
            <a:fld id="{D96451B1-F1C2-C342-9482-CA419A1AF9E0}" type="slidenum">
              <a:rPr kumimoji="0" lang="en-US" sz="1200" b="0" i="0" u="none" strike="noStrike" kern="0" cap="none" spc="0" normalizeH="0" baseline="0" noProof="0" smtClean="0">
                <a:ln>
                  <a:noFill/>
                </a:ln>
                <a:solidFill>
                  <a:sysClr val="windowText" lastClr="000000"/>
                </a:solidFill>
                <a:effectLst/>
                <a:uLnTx/>
                <a:uFillTx/>
              </a:rPr>
              <a:pPr marL="0" marR="0" lvl="0" indent="0" algn="r" defTabSz="914400" eaLnBrk="1" fontAlgn="auto" latinLnBrk="0" hangingPunct="1">
                <a:lnSpc>
                  <a:spcPct val="100000"/>
                </a:lnSpc>
                <a:spcBef>
                  <a:spcPts val="0"/>
                </a:spcBef>
                <a:spcAft>
                  <a:spcPts val="0"/>
                </a:spcAft>
                <a:buClrTx/>
                <a:buSzTx/>
                <a:buFontTx/>
                <a:buNone/>
                <a:tabLst/>
                <a:defRPr/>
              </a:pPr>
              <a:t>10</a:t>
            </a:fld>
            <a:endParaRPr kumimoji="0" lang="en-US" sz="12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8032590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pPr marL="0" marR="0" lvl="0" indent="0" algn="r" defTabSz="914400" eaLnBrk="1" fontAlgn="auto" latinLnBrk="0" hangingPunct="1">
              <a:lnSpc>
                <a:spcPct val="100000"/>
              </a:lnSpc>
              <a:spcBef>
                <a:spcPts val="0"/>
              </a:spcBef>
              <a:spcAft>
                <a:spcPts val="0"/>
              </a:spcAft>
              <a:buClrTx/>
              <a:buSzTx/>
              <a:buFontTx/>
              <a:buNone/>
              <a:tabLst/>
              <a:defRPr/>
            </a:pPr>
            <a:fld id="{D96451B1-F1C2-C342-9482-CA419A1AF9E0}" type="slidenum">
              <a:rPr kumimoji="0" lang="en-US" sz="1200" b="0" i="0" u="none" strike="noStrike" kern="0" cap="none" spc="0" normalizeH="0" baseline="0" noProof="0" smtClean="0">
                <a:ln>
                  <a:noFill/>
                </a:ln>
                <a:solidFill>
                  <a:sysClr val="windowText" lastClr="000000"/>
                </a:solidFill>
                <a:effectLst/>
                <a:uLnTx/>
                <a:uFillTx/>
              </a:rPr>
              <a:pPr marL="0" marR="0" lvl="0" indent="0" algn="r" defTabSz="914400" eaLnBrk="1" fontAlgn="auto" latinLnBrk="0" hangingPunct="1">
                <a:lnSpc>
                  <a:spcPct val="100000"/>
                </a:lnSpc>
                <a:spcBef>
                  <a:spcPts val="0"/>
                </a:spcBef>
                <a:spcAft>
                  <a:spcPts val="0"/>
                </a:spcAft>
                <a:buClrTx/>
                <a:buSzTx/>
                <a:buFontTx/>
                <a:buNone/>
                <a:tabLst/>
                <a:defRPr/>
              </a:pPr>
              <a:t>11</a:t>
            </a:fld>
            <a:endParaRPr kumimoji="0" lang="en-US" sz="12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18452470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96451B1-F1C2-C342-9482-CA419A1AF9E0}" type="slidenum">
              <a:rPr lang="en-US" smtClean="0"/>
              <a:t>12</a:t>
            </a:fld>
            <a:endParaRPr lang="en-US"/>
          </a:p>
        </p:txBody>
      </p:sp>
    </p:spTree>
    <p:extLst>
      <p:ext uri="{BB962C8B-B14F-4D97-AF65-F5344CB8AC3E}">
        <p14:creationId xmlns:p14="http://schemas.microsoft.com/office/powerpoint/2010/main" val="201745006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2" Type="http://schemas.openxmlformats.org/officeDocument/2006/relationships/hyperlink" Target="mailto:first.last@sydney.edu.au" TargetMode="External"/><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526C391-EC2F-854E-3FAC-8EDA85399D7C}"/>
              </a:ext>
            </a:extLst>
          </p:cNvPr>
          <p:cNvSpPr>
            <a:spLocks noGrp="1"/>
          </p:cNvSpPr>
          <p:nvPr>
            <p:ph type="body" sz="quarter" idx="13" hasCustomPrompt="1"/>
          </p:nvPr>
        </p:nvSpPr>
        <p:spPr>
          <a:xfrm>
            <a:off x="562033" y="574675"/>
            <a:ext cx="5533967" cy="1066800"/>
          </a:xfrm>
          <a:prstGeom prst="rect">
            <a:avLst/>
          </a:prstGeom>
        </p:spPr>
        <p:txBody>
          <a:bodyPr lIns="0" tIns="0" rIns="0" bIns="0"/>
          <a:lstStyle>
            <a:lvl1pPr marL="0" indent="0">
              <a:buFontTx/>
              <a:buNone/>
              <a:defRPr sz="2800">
                <a:solidFill>
                  <a:schemeClr val="tx1"/>
                </a:solidFill>
              </a:defRPr>
            </a:lvl1pPr>
          </a:lstStyle>
          <a:p>
            <a:r>
              <a:rPr lang="en-GB" dirty="0"/>
              <a:t>Heading sits here</a:t>
            </a:r>
          </a:p>
          <a:p>
            <a:r>
              <a:rPr lang="en-GB" dirty="0"/>
              <a:t>1-2 lines of copy 28pt</a:t>
            </a:r>
            <a:endParaRPr lang="en-US" dirty="0"/>
          </a:p>
        </p:txBody>
      </p:sp>
      <p:sp>
        <p:nvSpPr>
          <p:cNvPr id="7" name="Text Placeholder 2">
            <a:extLst>
              <a:ext uri="{FF2B5EF4-FFF2-40B4-BE49-F238E27FC236}">
                <a16:creationId xmlns:a16="http://schemas.microsoft.com/office/drawing/2014/main" id="{9EC1A71F-2256-88FB-1073-78B7D8E702C3}"/>
              </a:ext>
            </a:extLst>
          </p:cNvPr>
          <p:cNvSpPr>
            <a:spLocks noGrp="1"/>
          </p:cNvSpPr>
          <p:nvPr>
            <p:ph type="body" sz="quarter" idx="16" hasCustomPrompt="1"/>
          </p:nvPr>
        </p:nvSpPr>
        <p:spPr>
          <a:xfrm>
            <a:off x="571500" y="1812923"/>
            <a:ext cx="5533967" cy="1066800"/>
          </a:xfrm>
          <a:prstGeom prst="rect">
            <a:avLst/>
          </a:prstGeom>
        </p:spPr>
        <p:txBody>
          <a:bodyPr lIns="0" tIns="0" rIns="0" bIns="0"/>
          <a:lstStyle>
            <a:lvl1pPr marL="0" indent="0">
              <a:buFontTx/>
              <a:buNone/>
              <a:defRPr sz="2800" b="0" i="1">
                <a:solidFill>
                  <a:schemeClr val="tx1"/>
                </a:solidFill>
                <a:latin typeface="Times" pitchFamily="2" charset="0"/>
              </a:defRPr>
            </a:lvl1pPr>
          </a:lstStyle>
          <a:p>
            <a:r>
              <a:rPr lang="en-GB" dirty="0"/>
              <a:t>Presentation subheading </a:t>
            </a:r>
            <a:br>
              <a:rPr lang="en-GB" dirty="0"/>
            </a:br>
            <a:r>
              <a:rPr lang="en-GB" dirty="0"/>
              <a:t>can go over 2 lines 28pt</a:t>
            </a:r>
            <a:endParaRPr lang="en-US" dirty="0"/>
          </a:p>
        </p:txBody>
      </p:sp>
      <p:sp>
        <p:nvSpPr>
          <p:cNvPr id="6" name="Text Placeholder 3">
            <a:extLst>
              <a:ext uri="{FF2B5EF4-FFF2-40B4-BE49-F238E27FC236}">
                <a16:creationId xmlns:a16="http://schemas.microsoft.com/office/drawing/2014/main" id="{EA5ABDE1-C8DD-9C86-C1BA-029E99357DDA}"/>
              </a:ext>
            </a:extLst>
          </p:cNvPr>
          <p:cNvSpPr>
            <a:spLocks noGrp="1"/>
          </p:cNvSpPr>
          <p:nvPr>
            <p:ph type="body" sz="quarter" idx="15" hasCustomPrompt="1"/>
          </p:nvPr>
        </p:nvSpPr>
        <p:spPr>
          <a:xfrm>
            <a:off x="562033" y="3108324"/>
            <a:ext cx="5533967" cy="606425"/>
          </a:xfrm>
          <a:prstGeom prst="rect">
            <a:avLst/>
          </a:prstGeom>
        </p:spPr>
        <p:txBody>
          <a:bodyPr lIns="0" tIns="0" rIns="0" bIns="0"/>
          <a:lstStyle>
            <a:lvl1pPr marL="0" indent="0">
              <a:buFontTx/>
              <a:buNone/>
              <a:defRPr sz="1400">
                <a:solidFill>
                  <a:schemeClr val="tx1"/>
                </a:solidFill>
              </a:defRPr>
            </a:lvl1pPr>
          </a:lstStyle>
          <a:p>
            <a:r>
              <a:rPr lang="en-GB" dirty="0"/>
              <a:t>Presented by 14pt</a:t>
            </a:r>
            <a:endParaRPr lang="en-US" dirty="0"/>
          </a:p>
        </p:txBody>
      </p:sp>
      <p:sp>
        <p:nvSpPr>
          <p:cNvPr id="8" name="TextBox 7">
            <a:extLst>
              <a:ext uri="{FF2B5EF4-FFF2-40B4-BE49-F238E27FC236}">
                <a16:creationId xmlns:a16="http://schemas.microsoft.com/office/drawing/2014/main" id="{262845E8-E21B-1585-9AF6-BBB77FE87561}"/>
              </a:ext>
            </a:extLst>
          </p:cNvPr>
          <p:cNvSpPr txBox="1"/>
          <p:nvPr userDrawn="1"/>
        </p:nvSpPr>
        <p:spPr>
          <a:xfrm rot="16200000">
            <a:off x="7940202" y="3646041"/>
            <a:ext cx="1830263" cy="169277"/>
          </a:xfrm>
          <a:prstGeom prst="rect">
            <a:avLst/>
          </a:prstGeom>
          <a:noFill/>
        </p:spPr>
        <p:txBody>
          <a:bodyPr wrap="square" rtlCol="0">
            <a:spAutoFit/>
          </a:bodyPr>
          <a:lstStyle/>
          <a:p>
            <a:r>
              <a:rPr lang="en-US" sz="500" dirty="0"/>
              <a:t>CRICOS 00026A    TEQSA PRV12057</a:t>
            </a:r>
          </a:p>
        </p:txBody>
      </p:sp>
      <p:pic>
        <p:nvPicPr>
          <p:cNvPr id="11" name="Picture">
            <a:extLst>
              <a:ext uri="{FF2B5EF4-FFF2-40B4-BE49-F238E27FC236}">
                <a16:creationId xmlns:a16="http://schemas.microsoft.com/office/drawing/2014/main" id="{026371A5-B0B4-75FD-EDA9-FAF993970A5F}"/>
              </a:ext>
            </a:extLst>
          </p:cNvPr>
          <p:cNvPicPr>
            <a:picLocks noChangeAspect="1"/>
          </p:cNvPicPr>
          <p:nvPr userDrawn="1"/>
        </p:nvPicPr>
        <p:blipFill>
          <a:blip r:embed="rId2"/>
          <a:stretch>
            <a:fillRect/>
          </a:stretch>
        </p:blipFill>
        <p:spPr>
          <a:xfrm>
            <a:off x="584352" y="4083808"/>
            <a:ext cx="1867689" cy="656911"/>
          </a:xfrm>
          <a:prstGeom prst="rect">
            <a:avLst/>
          </a:prstGeom>
        </p:spPr>
      </p:pic>
      <p:sp>
        <p:nvSpPr>
          <p:cNvPr id="34" name="Text Placeholder 4">
            <a:extLst>
              <a:ext uri="{FF2B5EF4-FFF2-40B4-BE49-F238E27FC236}">
                <a16:creationId xmlns:a16="http://schemas.microsoft.com/office/drawing/2014/main" id="{3294DCB0-B5EC-D044-C287-CD623136A7AF}"/>
              </a:ext>
            </a:extLst>
          </p:cNvPr>
          <p:cNvSpPr>
            <a:spLocks noGrp="1"/>
          </p:cNvSpPr>
          <p:nvPr>
            <p:ph type="body" sz="quarter" idx="12" hasCustomPrompt="1"/>
          </p:nvPr>
        </p:nvSpPr>
        <p:spPr>
          <a:xfrm>
            <a:off x="4724400" y="4204920"/>
            <a:ext cx="3502275" cy="414686"/>
          </a:xfrm>
          <a:prstGeom prst="rect">
            <a:avLst/>
          </a:prstGeom>
        </p:spPr>
        <p:txBody>
          <a:bodyPr anchor="b" anchorCtr="0"/>
          <a:lstStyle>
            <a:lvl1pPr marL="0" indent="0" algn="r">
              <a:buNone/>
              <a:defRPr sz="1400" b="1">
                <a:solidFill>
                  <a:schemeClr val="tx1"/>
                </a:solidFill>
              </a:defRPr>
            </a:lvl1pPr>
          </a:lstStyle>
          <a:p>
            <a:pPr lvl="0"/>
            <a:r>
              <a:rPr lang="en-GB" dirty="0" err="1"/>
              <a:t>sydney.edu.au</a:t>
            </a:r>
            <a:r>
              <a:rPr lang="en-GB" dirty="0"/>
              <a:t>/</a:t>
            </a:r>
            <a:r>
              <a:rPr lang="en-GB" dirty="0" err="1"/>
              <a:t>xxxxx</a:t>
            </a:r>
            <a:endParaRPr lang="en-US" dirty="0"/>
          </a:p>
        </p:txBody>
      </p:sp>
    </p:spTree>
    <p:extLst>
      <p:ext uri="{BB962C8B-B14F-4D97-AF65-F5344CB8AC3E}">
        <p14:creationId xmlns:p14="http://schemas.microsoft.com/office/powerpoint/2010/main" val="3996898500"/>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cknowledgement of Country 1">
    <p:bg>
      <p:bgPr>
        <a:solidFill>
          <a:schemeClr val="accent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3A4A031B-81B7-43E9-D4FB-AF1716EB702F}"/>
              </a:ext>
            </a:extLst>
          </p:cNvPr>
          <p:cNvSpPr txBox="1"/>
          <p:nvPr userDrawn="1"/>
        </p:nvSpPr>
        <p:spPr>
          <a:xfrm>
            <a:off x="577851" y="985576"/>
            <a:ext cx="5518149" cy="1674817"/>
          </a:xfrm>
          <a:prstGeom prst="rect">
            <a:avLst/>
          </a:prstGeom>
        </p:spPr>
        <p:txBody>
          <a:bodyPr vert="horz" wrap="square" lIns="0" tIns="12700" rIns="0" bIns="0" rtlCol="0">
            <a:spAutoFit/>
          </a:bodyPr>
          <a:lstStyle/>
          <a:p>
            <a:pPr marL="21590" marR="5080" indent="-9525" algn="l">
              <a:lnSpc>
                <a:spcPct val="100000"/>
              </a:lnSpc>
              <a:spcBef>
                <a:spcPts val="100"/>
              </a:spcBef>
            </a:pPr>
            <a:r>
              <a:rPr lang="en-AU" sz="1800" dirty="0">
                <a:solidFill>
                  <a:schemeClr val="tx1"/>
                </a:solidFill>
                <a:latin typeface="Arial"/>
                <a:cs typeface="Arial"/>
              </a:rPr>
              <a:t>We recognise and pay respect to the Elders and communities – past, present, and emerging – of the lands that the University of Sydney's campuses stand on. For thousands of years they have shared and exchanged knowledges across innumerable generations for the benefit of all.</a:t>
            </a:r>
          </a:p>
        </p:txBody>
      </p:sp>
      <p:pic>
        <p:nvPicPr>
          <p:cNvPr id="16" name="Picture 2">
            <a:extLst>
              <a:ext uri="{FF2B5EF4-FFF2-40B4-BE49-F238E27FC236}">
                <a16:creationId xmlns:a16="http://schemas.microsoft.com/office/drawing/2014/main" id="{6E1B4E01-527A-D1AA-EA18-50F1CA440C46}"/>
              </a:ext>
            </a:extLst>
          </p:cNvPr>
          <p:cNvPicPr>
            <a:picLocks noChangeAspect="1"/>
          </p:cNvPicPr>
          <p:nvPr userDrawn="1"/>
        </p:nvPicPr>
        <p:blipFill>
          <a:blip r:embed="rId2"/>
          <a:stretch>
            <a:fillRect/>
          </a:stretch>
        </p:blipFill>
        <p:spPr>
          <a:xfrm>
            <a:off x="583941" y="3611228"/>
            <a:ext cx="1558620" cy="548204"/>
          </a:xfrm>
          <a:prstGeom prst="rect">
            <a:avLst/>
          </a:prstGeom>
        </p:spPr>
      </p:pic>
    </p:spTree>
    <p:extLst>
      <p:ext uri="{BB962C8B-B14F-4D97-AF65-F5344CB8AC3E}">
        <p14:creationId xmlns:p14="http://schemas.microsoft.com/office/powerpoint/2010/main" val="2342125416"/>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cknowledgement of Country 2">
    <p:bg>
      <p:bgPr>
        <a:solidFill>
          <a:schemeClr val="accent1"/>
        </a:solidFill>
        <a:effectLst/>
      </p:bgPr>
    </p:bg>
    <p:spTree>
      <p:nvGrpSpPr>
        <p:cNvPr id="1" name=""/>
        <p:cNvGrpSpPr/>
        <p:nvPr/>
      </p:nvGrpSpPr>
      <p:grpSpPr>
        <a:xfrm>
          <a:off x="0" y="0"/>
          <a:ext cx="0" cy="0"/>
          <a:chOff x="0" y="0"/>
          <a:chExt cx="0" cy="0"/>
        </a:xfrm>
      </p:grpSpPr>
      <p:pic>
        <p:nvPicPr>
          <p:cNvPr id="16" name="Picture 2">
            <a:extLst>
              <a:ext uri="{FF2B5EF4-FFF2-40B4-BE49-F238E27FC236}">
                <a16:creationId xmlns:a16="http://schemas.microsoft.com/office/drawing/2014/main" id="{6E1B4E01-527A-D1AA-EA18-50F1CA440C46}"/>
              </a:ext>
            </a:extLst>
          </p:cNvPr>
          <p:cNvPicPr>
            <a:picLocks noChangeAspect="1"/>
          </p:cNvPicPr>
          <p:nvPr userDrawn="1"/>
        </p:nvPicPr>
        <p:blipFill>
          <a:blip r:embed="rId2"/>
          <a:stretch>
            <a:fillRect/>
          </a:stretch>
        </p:blipFill>
        <p:spPr>
          <a:xfrm>
            <a:off x="583941" y="3611228"/>
            <a:ext cx="1558620" cy="548204"/>
          </a:xfrm>
          <a:prstGeom prst="rect">
            <a:avLst/>
          </a:prstGeom>
        </p:spPr>
      </p:pic>
      <p:sp>
        <p:nvSpPr>
          <p:cNvPr id="6" name="Title 1">
            <a:extLst>
              <a:ext uri="{FF2B5EF4-FFF2-40B4-BE49-F238E27FC236}">
                <a16:creationId xmlns:a16="http://schemas.microsoft.com/office/drawing/2014/main" id="{3A4A031B-81B7-43E9-D4FB-AF1716EB702F}"/>
              </a:ext>
            </a:extLst>
          </p:cNvPr>
          <p:cNvSpPr txBox="1"/>
          <p:nvPr userDrawn="1"/>
        </p:nvSpPr>
        <p:spPr>
          <a:xfrm>
            <a:off x="577851" y="985576"/>
            <a:ext cx="6432549" cy="1674817"/>
          </a:xfrm>
          <a:prstGeom prst="rect">
            <a:avLst/>
          </a:prstGeom>
        </p:spPr>
        <p:txBody>
          <a:bodyPr vert="horz" wrap="square" lIns="0" tIns="12700" rIns="0" bIns="0" rtlCol="0">
            <a:spAutoFit/>
          </a:bodyPr>
          <a:lstStyle/>
          <a:p>
            <a:pPr marL="51435" marR="5080" indent="-39370">
              <a:lnSpc>
                <a:spcPct val="100000"/>
              </a:lnSpc>
              <a:spcBef>
                <a:spcPts val="100"/>
              </a:spcBef>
            </a:pPr>
            <a:r>
              <a:rPr lang="en-AU" sz="1800" dirty="0">
                <a:latin typeface="Arial"/>
                <a:cs typeface="Arial"/>
              </a:rPr>
              <a:t>The</a:t>
            </a:r>
            <a:r>
              <a:rPr lang="en-AU" sz="1800" spc="-35" dirty="0">
                <a:latin typeface="Arial"/>
                <a:cs typeface="Arial"/>
              </a:rPr>
              <a:t> </a:t>
            </a:r>
            <a:r>
              <a:rPr lang="en-AU" sz="1800" dirty="0">
                <a:latin typeface="Arial"/>
                <a:cs typeface="Arial"/>
              </a:rPr>
              <a:t>University</a:t>
            </a:r>
            <a:r>
              <a:rPr lang="en-AU" sz="1800" spc="-30" dirty="0">
                <a:latin typeface="Arial"/>
                <a:cs typeface="Arial"/>
              </a:rPr>
              <a:t> </a:t>
            </a:r>
            <a:r>
              <a:rPr lang="en-AU" sz="1800" dirty="0">
                <a:latin typeface="Arial"/>
                <a:cs typeface="Arial"/>
              </a:rPr>
              <a:t>of</a:t>
            </a:r>
            <a:r>
              <a:rPr lang="en-AU" sz="1800" spc="-35" dirty="0">
                <a:latin typeface="Arial"/>
                <a:cs typeface="Arial"/>
              </a:rPr>
              <a:t> </a:t>
            </a:r>
            <a:r>
              <a:rPr lang="en-AU" sz="1800" dirty="0">
                <a:latin typeface="Arial"/>
                <a:cs typeface="Arial"/>
              </a:rPr>
              <a:t>Sydney’s</a:t>
            </a:r>
            <a:r>
              <a:rPr lang="en-AU" sz="1800" spc="-30" dirty="0">
                <a:latin typeface="Arial"/>
                <a:cs typeface="Arial"/>
              </a:rPr>
              <a:t> </a:t>
            </a:r>
            <a:r>
              <a:rPr lang="en-AU" sz="1800" dirty="0">
                <a:latin typeface="Arial"/>
                <a:cs typeface="Arial"/>
              </a:rPr>
              <a:t>Camperdown</a:t>
            </a:r>
            <a:r>
              <a:rPr lang="en-AU" sz="1800" spc="-30" dirty="0">
                <a:latin typeface="Arial"/>
                <a:cs typeface="Arial"/>
              </a:rPr>
              <a:t> </a:t>
            </a:r>
            <a:r>
              <a:rPr lang="en-AU" sz="1800" dirty="0">
                <a:latin typeface="Arial"/>
                <a:cs typeface="Arial"/>
              </a:rPr>
              <a:t>Campus</a:t>
            </a:r>
            <a:r>
              <a:rPr lang="en-AU" sz="1800" spc="-35" dirty="0">
                <a:latin typeface="Arial"/>
                <a:cs typeface="Arial"/>
              </a:rPr>
              <a:t> </a:t>
            </a:r>
            <a:r>
              <a:rPr lang="en-AU" sz="1800" dirty="0">
                <a:latin typeface="Arial"/>
                <a:cs typeface="Arial"/>
              </a:rPr>
              <a:t>sits</a:t>
            </a:r>
            <a:r>
              <a:rPr lang="en-AU" sz="1800" spc="-30" dirty="0">
                <a:latin typeface="Arial"/>
                <a:cs typeface="Arial"/>
              </a:rPr>
              <a:t> </a:t>
            </a:r>
            <a:r>
              <a:rPr lang="en-AU" sz="1800" dirty="0">
                <a:latin typeface="Arial"/>
                <a:cs typeface="Arial"/>
              </a:rPr>
              <a:t>on</a:t>
            </a:r>
            <a:r>
              <a:rPr lang="en-AU" sz="1800" spc="-30" dirty="0">
                <a:latin typeface="Arial"/>
                <a:cs typeface="Arial"/>
              </a:rPr>
              <a:t> </a:t>
            </a:r>
            <a:r>
              <a:rPr lang="en-AU" sz="1800" dirty="0">
                <a:latin typeface="Arial"/>
                <a:cs typeface="Arial"/>
              </a:rPr>
              <a:t>the</a:t>
            </a:r>
            <a:r>
              <a:rPr lang="en-AU" sz="1800" spc="-35" dirty="0">
                <a:latin typeface="Arial"/>
                <a:cs typeface="Arial"/>
              </a:rPr>
              <a:t> </a:t>
            </a:r>
            <a:r>
              <a:rPr lang="en-AU" sz="1800" dirty="0">
                <a:latin typeface="Arial"/>
                <a:cs typeface="Arial"/>
              </a:rPr>
              <a:t>lands</a:t>
            </a:r>
            <a:r>
              <a:rPr lang="en-AU" sz="1800" spc="-30" dirty="0">
                <a:latin typeface="Arial"/>
                <a:cs typeface="Arial"/>
              </a:rPr>
              <a:t> </a:t>
            </a:r>
            <a:r>
              <a:rPr lang="en-AU" sz="1800" dirty="0">
                <a:latin typeface="Arial"/>
                <a:cs typeface="Arial"/>
              </a:rPr>
              <a:t>of</a:t>
            </a:r>
            <a:r>
              <a:rPr lang="en-AU" sz="1800" spc="-30" dirty="0">
                <a:latin typeface="Arial"/>
                <a:cs typeface="Arial"/>
              </a:rPr>
              <a:t> </a:t>
            </a:r>
            <a:r>
              <a:rPr lang="en-AU" sz="1800" spc="-25" dirty="0">
                <a:latin typeface="Arial"/>
                <a:cs typeface="Arial"/>
              </a:rPr>
              <a:t>the </a:t>
            </a:r>
            <a:r>
              <a:rPr lang="en-AU" sz="1800" dirty="0">
                <a:latin typeface="Arial"/>
                <a:cs typeface="Arial"/>
              </a:rPr>
              <a:t>Gadigal</a:t>
            </a:r>
            <a:r>
              <a:rPr lang="en-AU" sz="1800" spc="-10" dirty="0">
                <a:latin typeface="Arial"/>
                <a:cs typeface="Arial"/>
              </a:rPr>
              <a:t> </a:t>
            </a:r>
            <a:r>
              <a:rPr lang="en-AU" sz="1800" dirty="0">
                <a:latin typeface="Arial"/>
                <a:cs typeface="Arial"/>
              </a:rPr>
              <a:t>people</a:t>
            </a:r>
            <a:r>
              <a:rPr lang="en-AU" sz="1800" spc="-10" dirty="0">
                <a:latin typeface="Arial"/>
                <a:cs typeface="Arial"/>
              </a:rPr>
              <a:t> </a:t>
            </a:r>
            <a:r>
              <a:rPr lang="en-AU" sz="1800" dirty="0">
                <a:latin typeface="Arial"/>
                <a:cs typeface="Arial"/>
              </a:rPr>
              <a:t>with</a:t>
            </a:r>
            <a:r>
              <a:rPr lang="en-AU" sz="1800" spc="-10" dirty="0">
                <a:latin typeface="Arial"/>
                <a:cs typeface="Arial"/>
              </a:rPr>
              <a:t> </a:t>
            </a:r>
            <a:r>
              <a:rPr lang="en-AU" sz="1800" dirty="0">
                <a:latin typeface="Arial"/>
                <a:cs typeface="Arial"/>
              </a:rPr>
              <a:t>campuses,</a:t>
            </a:r>
            <a:r>
              <a:rPr lang="en-AU" sz="1800" spc="-5" dirty="0">
                <a:latin typeface="Arial"/>
                <a:cs typeface="Arial"/>
              </a:rPr>
              <a:t> </a:t>
            </a:r>
            <a:r>
              <a:rPr lang="en-AU" sz="1800" dirty="0">
                <a:latin typeface="Arial"/>
                <a:cs typeface="Arial"/>
              </a:rPr>
              <a:t>teaching</a:t>
            </a:r>
            <a:r>
              <a:rPr lang="en-AU" sz="1800" spc="-10" dirty="0">
                <a:latin typeface="Arial"/>
                <a:cs typeface="Arial"/>
              </a:rPr>
              <a:t> </a:t>
            </a:r>
            <a:r>
              <a:rPr lang="en-AU" sz="1800" dirty="0">
                <a:latin typeface="Arial"/>
                <a:cs typeface="Arial"/>
              </a:rPr>
              <a:t>and</a:t>
            </a:r>
            <a:r>
              <a:rPr lang="en-AU" sz="1800" spc="-10" dirty="0">
                <a:latin typeface="Arial"/>
                <a:cs typeface="Arial"/>
              </a:rPr>
              <a:t> </a:t>
            </a:r>
            <a:r>
              <a:rPr lang="en-AU" sz="1800" dirty="0">
                <a:latin typeface="Arial"/>
                <a:cs typeface="Arial"/>
              </a:rPr>
              <a:t>research</a:t>
            </a:r>
            <a:r>
              <a:rPr lang="en-AU" sz="1800" spc="-5" dirty="0">
                <a:latin typeface="Arial"/>
                <a:cs typeface="Arial"/>
              </a:rPr>
              <a:t> </a:t>
            </a:r>
            <a:r>
              <a:rPr lang="en-AU" sz="1800" dirty="0">
                <a:latin typeface="Arial"/>
                <a:cs typeface="Arial"/>
              </a:rPr>
              <a:t>facilities</a:t>
            </a:r>
            <a:r>
              <a:rPr lang="en-AU" sz="1800" spc="-5" dirty="0">
                <a:latin typeface="Arial"/>
                <a:cs typeface="Arial"/>
              </a:rPr>
              <a:t> </a:t>
            </a:r>
            <a:r>
              <a:rPr lang="en-AU" sz="1800" dirty="0">
                <a:latin typeface="Arial"/>
                <a:cs typeface="Arial"/>
              </a:rPr>
              <a:t>on</a:t>
            </a:r>
            <a:r>
              <a:rPr lang="en-AU" sz="1800" spc="-10" dirty="0">
                <a:latin typeface="Arial"/>
                <a:cs typeface="Arial"/>
              </a:rPr>
              <a:t> </a:t>
            </a:r>
            <a:r>
              <a:rPr lang="en-AU" sz="1800" spc="-25" dirty="0">
                <a:latin typeface="Arial"/>
                <a:cs typeface="Arial"/>
              </a:rPr>
              <a:t>the </a:t>
            </a:r>
            <a:r>
              <a:rPr lang="en-AU" sz="1800" dirty="0">
                <a:latin typeface="Arial"/>
                <a:cs typeface="Arial"/>
              </a:rPr>
              <a:t>lands</a:t>
            </a:r>
            <a:r>
              <a:rPr lang="en-AU" sz="1800" spc="-45" dirty="0">
                <a:latin typeface="Arial"/>
                <a:cs typeface="Arial"/>
              </a:rPr>
              <a:t> </a:t>
            </a:r>
            <a:r>
              <a:rPr lang="en-AU" sz="1800" dirty="0">
                <a:latin typeface="Arial"/>
                <a:cs typeface="Arial"/>
              </a:rPr>
              <a:t>of</a:t>
            </a:r>
            <a:r>
              <a:rPr lang="en-AU" sz="1800" spc="-35" dirty="0">
                <a:latin typeface="Arial"/>
                <a:cs typeface="Arial"/>
              </a:rPr>
              <a:t> </a:t>
            </a:r>
            <a:r>
              <a:rPr lang="en-AU" sz="1800" dirty="0">
                <a:latin typeface="Arial"/>
                <a:cs typeface="Arial"/>
              </a:rPr>
              <a:t>the</a:t>
            </a:r>
            <a:r>
              <a:rPr lang="en-AU" sz="1800" spc="-25" dirty="0">
                <a:latin typeface="Arial"/>
                <a:cs typeface="Arial"/>
              </a:rPr>
              <a:t> </a:t>
            </a:r>
            <a:r>
              <a:rPr lang="en-AU" sz="1800" dirty="0" err="1">
                <a:latin typeface="Arial"/>
                <a:cs typeface="Arial"/>
              </a:rPr>
              <a:t>Gamaraygal</a:t>
            </a:r>
            <a:r>
              <a:rPr lang="en-AU" sz="1800" dirty="0">
                <a:latin typeface="Arial"/>
                <a:cs typeface="Arial"/>
              </a:rPr>
              <a:t>,</a:t>
            </a:r>
            <a:r>
              <a:rPr lang="en-AU" sz="1800" spc="-30" dirty="0">
                <a:latin typeface="Arial"/>
                <a:cs typeface="Arial"/>
              </a:rPr>
              <a:t> </a:t>
            </a:r>
            <a:r>
              <a:rPr lang="en-AU" sz="1800" dirty="0" err="1">
                <a:latin typeface="Arial"/>
                <a:cs typeface="Arial"/>
              </a:rPr>
              <a:t>Dharug</a:t>
            </a:r>
            <a:r>
              <a:rPr lang="en-AU" sz="1800" dirty="0">
                <a:latin typeface="Arial"/>
                <a:cs typeface="Arial"/>
              </a:rPr>
              <a:t>,</a:t>
            </a:r>
            <a:r>
              <a:rPr lang="en-AU" sz="1800" spc="-30" dirty="0">
                <a:latin typeface="Arial"/>
                <a:cs typeface="Arial"/>
              </a:rPr>
              <a:t> </a:t>
            </a:r>
            <a:r>
              <a:rPr lang="en-AU" sz="1800" dirty="0" err="1">
                <a:latin typeface="Arial"/>
                <a:cs typeface="Arial"/>
              </a:rPr>
              <a:t>Wangal</a:t>
            </a:r>
            <a:r>
              <a:rPr lang="en-AU" sz="1800" dirty="0">
                <a:latin typeface="Arial"/>
                <a:cs typeface="Arial"/>
              </a:rPr>
              <a:t>,</a:t>
            </a:r>
            <a:r>
              <a:rPr lang="en-AU" sz="1800" spc="-35" dirty="0">
                <a:latin typeface="Arial"/>
                <a:cs typeface="Arial"/>
              </a:rPr>
              <a:t> </a:t>
            </a:r>
            <a:r>
              <a:rPr lang="en-AU" sz="1800" dirty="0" err="1">
                <a:latin typeface="Arial"/>
                <a:cs typeface="Arial"/>
              </a:rPr>
              <a:t>Darkinyung</a:t>
            </a:r>
            <a:r>
              <a:rPr lang="en-AU" sz="1800" dirty="0">
                <a:latin typeface="Arial"/>
                <a:cs typeface="Arial"/>
              </a:rPr>
              <a:t>,</a:t>
            </a:r>
            <a:r>
              <a:rPr lang="en-AU" sz="1800" spc="-30" dirty="0">
                <a:latin typeface="Arial"/>
                <a:cs typeface="Arial"/>
              </a:rPr>
              <a:t> </a:t>
            </a:r>
            <a:r>
              <a:rPr lang="en-AU" sz="1800" spc="-10" dirty="0" err="1">
                <a:latin typeface="Arial"/>
                <a:cs typeface="Arial"/>
              </a:rPr>
              <a:t>Burramadagal</a:t>
            </a:r>
            <a:r>
              <a:rPr lang="en-AU" sz="1800" spc="-10" dirty="0">
                <a:latin typeface="Arial"/>
                <a:cs typeface="Arial"/>
              </a:rPr>
              <a:t>, </a:t>
            </a:r>
            <a:r>
              <a:rPr lang="en-AU" sz="1800" dirty="0" err="1">
                <a:latin typeface="Arial"/>
                <a:cs typeface="Arial"/>
              </a:rPr>
              <a:t>Dharawal</a:t>
            </a:r>
            <a:r>
              <a:rPr lang="en-AU" sz="1800" dirty="0">
                <a:latin typeface="Arial"/>
                <a:cs typeface="Arial"/>
              </a:rPr>
              <a:t>,</a:t>
            </a:r>
            <a:r>
              <a:rPr lang="en-AU" sz="1800" spc="-30" dirty="0">
                <a:latin typeface="Arial"/>
                <a:cs typeface="Arial"/>
              </a:rPr>
              <a:t> </a:t>
            </a:r>
            <a:r>
              <a:rPr lang="en-AU" sz="1800" dirty="0" err="1">
                <a:latin typeface="Arial"/>
                <a:cs typeface="Arial"/>
              </a:rPr>
              <a:t>Gandangara</a:t>
            </a:r>
            <a:r>
              <a:rPr lang="en-AU" sz="1800" dirty="0">
                <a:latin typeface="Arial"/>
                <a:cs typeface="Arial"/>
              </a:rPr>
              <a:t>,</a:t>
            </a:r>
            <a:r>
              <a:rPr lang="en-AU" sz="1800" spc="-10" dirty="0">
                <a:latin typeface="Arial"/>
                <a:cs typeface="Arial"/>
              </a:rPr>
              <a:t> Gamilaraay,</a:t>
            </a:r>
            <a:r>
              <a:rPr lang="en-AU" sz="1800" spc="-15" dirty="0">
                <a:latin typeface="Arial"/>
                <a:cs typeface="Arial"/>
              </a:rPr>
              <a:t> </a:t>
            </a:r>
            <a:r>
              <a:rPr lang="en-AU" sz="1800" dirty="0" err="1">
                <a:latin typeface="Arial"/>
                <a:cs typeface="Arial"/>
              </a:rPr>
              <a:t>Barkindji</a:t>
            </a:r>
            <a:r>
              <a:rPr lang="en-AU" sz="1800" dirty="0">
                <a:latin typeface="Arial"/>
                <a:cs typeface="Arial"/>
              </a:rPr>
              <a:t>,</a:t>
            </a:r>
            <a:r>
              <a:rPr lang="en-AU" sz="1800" spc="-10" dirty="0">
                <a:latin typeface="Arial"/>
                <a:cs typeface="Arial"/>
              </a:rPr>
              <a:t> </a:t>
            </a:r>
            <a:r>
              <a:rPr lang="en-AU" sz="1800" dirty="0">
                <a:latin typeface="Arial"/>
                <a:cs typeface="Arial"/>
              </a:rPr>
              <a:t>Bundjalung,</a:t>
            </a:r>
            <a:r>
              <a:rPr lang="en-AU" sz="1800" spc="-10" dirty="0">
                <a:latin typeface="Arial"/>
                <a:cs typeface="Arial"/>
              </a:rPr>
              <a:t> Wiradjuri, </a:t>
            </a:r>
            <a:r>
              <a:rPr lang="en-AU" sz="1800" dirty="0" err="1">
                <a:latin typeface="Arial"/>
                <a:cs typeface="Arial"/>
              </a:rPr>
              <a:t>Ngunawal</a:t>
            </a:r>
            <a:r>
              <a:rPr lang="en-AU" sz="1800" dirty="0">
                <a:latin typeface="Arial"/>
                <a:cs typeface="Arial"/>
              </a:rPr>
              <a:t>,</a:t>
            </a:r>
            <a:r>
              <a:rPr lang="en-AU" sz="1800" spc="-15" dirty="0">
                <a:latin typeface="Arial"/>
                <a:cs typeface="Arial"/>
              </a:rPr>
              <a:t> </a:t>
            </a:r>
            <a:r>
              <a:rPr lang="en-AU" sz="1800" dirty="0" err="1">
                <a:latin typeface="Arial"/>
                <a:cs typeface="Arial"/>
              </a:rPr>
              <a:t>Gureng</a:t>
            </a:r>
            <a:r>
              <a:rPr lang="en-AU" sz="1800" spc="-10" dirty="0">
                <a:latin typeface="Arial"/>
                <a:cs typeface="Arial"/>
              </a:rPr>
              <a:t> </a:t>
            </a:r>
            <a:r>
              <a:rPr lang="en-AU" sz="1800" dirty="0" err="1">
                <a:latin typeface="Arial"/>
                <a:cs typeface="Arial"/>
              </a:rPr>
              <a:t>Gureng</a:t>
            </a:r>
            <a:r>
              <a:rPr lang="en-AU" sz="1800" dirty="0">
                <a:latin typeface="Arial"/>
                <a:cs typeface="Arial"/>
              </a:rPr>
              <a:t>,</a:t>
            </a:r>
            <a:r>
              <a:rPr lang="en-AU" sz="1800" spc="-10" dirty="0">
                <a:latin typeface="Arial"/>
                <a:cs typeface="Arial"/>
              </a:rPr>
              <a:t> </a:t>
            </a:r>
            <a:r>
              <a:rPr lang="en-AU" sz="1800" dirty="0">
                <a:latin typeface="Arial"/>
                <a:cs typeface="Arial"/>
              </a:rPr>
              <a:t>and</a:t>
            </a:r>
            <a:r>
              <a:rPr lang="en-AU" sz="1800" spc="-15" dirty="0">
                <a:latin typeface="Arial"/>
                <a:cs typeface="Arial"/>
              </a:rPr>
              <a:t> </a:t>
            </a:r>
            <a:r>
              <a:rPr lang="en-AU" sz="1800" dirty="0" err="1">
                <a:latin typeface="Arial"/>
                <a:cs typeface="Arial"/>
              </a:rPr>
              <a:t>Gagadju</a:t>
            </a:r>
            <a:r>
              <a:rPr lang="en-AU" sz="1800" spc="-10" dirty="0">
                <a:latin typeface="Arial"/>
                <a:cs typeface="Arial"/>
              </a:rPr>
              <a:t> peoples.</a:t>
            </a:r>
            <a:endParaRPr lang="en-AU" sz="1800" dirty="0">
              <a:latin typeface="Arial"/>
              <a:cs typeface="Arial"/>
            </a:endParaRPr>
          </a:p>
        </p:txBody>
      </p:sp>
    </p:spTree>
    <p:extLst>
      <p:ext uri="{BB962C8B-B14F-4D97-AF65-F5344CB8AC3E}">
        <p14:creationId xmlns:p14="http://schemas.microsoft.com/office/powerpoint/2010/main" val="712242802"/>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cknowledgement of Country 3">
    <p:bg>
      <p:bgPr>
        <a:solidFill>
          <a:schemeClr val="accent1"/>
        </a:solidFill>
        <a:effectLst/>
      </p:bgPr>
    </p:bg>
    <p:spTree>
      <p:nvGrpSpPr>
        <p:cNvPr id="1" name=""/>
        <p:cNvGrpSpPr/>
        <p:nvPr/>
      </p:nvGrpSpPr>
      <p:grpSpPr>
        <a:xfrm>
          <a:off x="0" y="0"/>
          <a:ext cx="0" cy="0"/>
          <a:chOff x="0" y="0"/>
          <a:chExt cx="0" cy="0"/>
        </a:xfrm>
      </p:grpSpPr>
      <p:pic>
        <p:nvPicPr>
          <p:cNvPr id="16" name="Picture 2">
            <a:extLst>
              <a:ext uri="{FF2B5EF4-FFF2-40B4-BE49-F238E27FC236}">
                <a16:creationId xmlns:a16="http://schemas.microsoft.com/office/drawing/2014/main" id="{6E1B4E01-527A-D1AA-EA18-50F1CA440C46}"/>
              </a:ext>
            </a:extLst>
          </p:cNvPr>
          <p:cNvPicPr>
            <a:picLocks noChangeAspect="1"/>
          </p:cNvPicPr>
          <p:nvPr userDrawn="1"/>
        </p:nvPicPr>
        <p:blipFill>
          <a:blip r:embed="rId2"/>
          <a:stretch>
            <a:fillRect/>
          </a:stretch>
        </p:blipFill>
        <p:spPr>
          <a:xfrm>
            <a:off x="583941" y="3611228"/>
            <a:ext cx="1558620" cy="548204"/>
          </a:xfrm>
          <a:prstGeom prst="rect">
            <a:avLst/>
          </a:prstGeom>
        </p:spPr>
      </p:pic>
      <p:sp>
        <p:nvSpPr>
          <p:cNvPr id="2" name="Title 1">
            <a:extLst>
              <a:ext uri="{FF2B5EF4-FFF2-40B4-BE49-F238E27FC236}">
                <a16:creationId xmlns:a16="http://schemas.microsoft.com/office/drawing/2014/main" id="{C5D2DBAA-0372-EA1B-CAD1-7C9766B4464D}"/>
              </a:ext>
            </a:extLst>
          </p:cNvPr>
          <p:cNvSpPr>
            <a:spLocks noGrp="1"/>
          </p:cNvSpPr>
          <p:nvPr>
            <p:ph type="body" sz="quarter" idx="11" hasCustomPrompt="1"/>
          </p:nvPr>
        </p:nvSpPr>
        <p:spPr>
          <a:xfrm>
            <a:off x="584200" y="984068"/>
            <a:ext cx="5511800" cy="1511482"/>
          </a:xfrm>
          <a:prstGeom prst="rect">
            <a:avLst/>
          </a:prstGeom>
        </p:spPr>
        <p:txBody>
          <a:bodyPr lIns="0" tIns="0" rIns="0" bIns="0"/>
          <a:lstStyle>
            <a:lvl1pPr marL="0" indent="0" algn="l">
              <a:buNone/>
              <a:defRPr>
                <a:solidFill>
                  <a:schemeClr val="tx1"/>
                </a:solidFill>
              </a:defRPr>
            </a:lvl1pPr>
          </a:lstStyle>
          <a:p>
            <a:pPr marL="12700" marR="5080">
              <a:lnSpc>
                <a:spcPct val="100000"/>
              </a:lnSpc>
              <a:spcBef>
                <a:spcPts val="100"/>
              </a:spcBef>
            </a:pPr>
            <a:r>
              <a:rPr lang="en-AU" sz="1800" i="0" dirty="0">
                <a:latin typeface="Arial"/>
                <a:cs typeface="Arial"/>
              </a:rPr>
              <a:t>Add in own text for Acknowledgement of Country 18pt</a:t>
            </a:r>
            <a:endParaRPr lang="en-AU" sz="1800" i="0" spc="-20" dirty="0">
              <a:latin typeface="Arial"/>
              <a:cs typeface="Arial"/>
            </a:endParaRPr>
          </a:p>
        </p:txBody>
      </p:sp>
    </p:spTree>
    <p:extLst>
      <p:ext uri="{BB962C8B-B14F-4D97-AF65-F5344CB8AC3E}">
        <p14:creationId xmlns:p14="http://schemas.microsoft.com/office/powerpoint/2010/main" val="3817974912"/>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hapter break 1">
    <p:bg>
      <p:bgPr>
        <a:solidFill>
          <a:schemeClr val="accent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C0A2F580-458B-6978-E5C4-D439F8A8EF5E}"/>
              </a:ext>
            </a:extLst>
          </p:cNvPr>
          <p:cNvSpPr>
            <a:spLocks noGrp="1"/>
          </p:cNvSpPr>
          <p:nvPr>
            <p:ph type="body" sz="quarter" idx="17" hasCustomPrompt="1"/>
          </p:nvPr>
        </p:nvSpPr>
        <p:spPr>
          <a:xfrm>
            <a:off x="554966" y="574675"/>
            <a:ext cx="8032750" cy="623058"/>
          </a:xfrm>
          <a:prstGeom prst="rect">
            <a:avLst/>
          </a:prstGeom>
        </p:spPr>
        <p:txBody>
          <a:bodyPr lIns="0" rIns="90000"/>
          <a:lstStyle>
            <a:lvl1pPr marL="0" indent="0">
              <a:buNone/>
              <a:defRPr sz="2800" b="0" i="0">
                <a:solidFill>
                  <a:schemeClr val="tx1"/>
                </a:solidFill>
                <a:latin typeface="Times" pitchFamily="2" charset="0"/>
              </a:defRPr>
            </a:lvl1pPr>
          </a:lstStyle>
          <a:p>
            <a:pPr marL="12700">
              <a:spcBef>
                <a:spcPts val="100"/>
              </a:spcBef>
            </a:pPr>
            <a:r>
              <a:rPr lang="en-AU" sz="2800" dirty="0">
                <a:solidFill>
                  <a:srgbClr val="000000"/>
                </a:solidFill>
                <a:latin typeface="Arial"/>
                <a:cs typeface="Arial"/>
              </a:rPr>
              <a:t>Chapter break headline 28pt</a:t>
            </a:r>
            <a:endParaRPr lang="en-AU" b="0" i="1" dirty="0">
              <a:latin typeface="Times" pitchFamily="2" charset="0"/>
            </a:endParaRPr>
          </a:p>
        </p:txBody>
      </p:sp>
      <p:sp>
        <p:nvSpPr>
          <p:cNvPr id="9" name="Text Placeholder 2">
            <a:extLst>
              <a:ext uri="{FF2B5EF4-FFF2-40B4-BE49-F238E27FC236}">
                <a16:creationId xmlns:a16="http://schemas.microsoft.com/office/drawing/2014/main" id="{A3DE63B7-3D2D-E116-E58F-2358C702605C}"/>
              </a:ext>
            </a:extLst>
          </p:cNvPr>
          <p:cNvSpPr>
            <a:spLocks noGrp="1"/>
          </p:cNvSpPr>
          <p:nvPr>
            <p:ph type="body" sz="quarter" idx="12" hasCustomPrompt="1"/>
          </p:nvPr>
        </p:nvSpPr>
        <p:spPr>
          <a:xfrm>
            <a:off x="554966" y="1047750"/>
            <a:ext cx="8032750" cy="623058"/>
          </a:xfrm>
          <a:prstGeom prst="rect">
            <a:avLst/>
          </a:prstGeom>
        </p:spPr>
        <p:txBody>
          <a:bodyPr lIns="0" rIns="90000"/>
          <a:lstStyle>
            <a:lvl1pPr marL="0" indent="0">
              <a:buNone/>
              <a:defRPr sz="2800" b="0" i="1">
                <a:solidFill>
                  <a:schemeClr val="tx1"/>
                </a:solidFill>
                <a:latin typeface="Times" pitchFamily="2" charset="0"/>
              </a:defRPr>
            </a:lvl1pPr>
          </a:lstStyle>
          <a:p>
            <a:pPr marL="12700">
              <a:spcBef>
                <a:spcPts val="100"/>
              </a:spcBef>
            </a:pPr>
            <a:r>
              <a:rPr lang="en-AU" b="0" i="1" dirty="0">
                <a:solidFill>
                  <a:srgbClr val="000000"/>
                </a:solidFill>
                <a:latin typeface="Times" pitchFamily="2" charset="0"/>
              </a:rPr>
              <a:t>1-2 lines of copy</a:t>
            </a:r>
            <a:endParaRPr lang="en-AU" b="0" i="1" dirty="0">
              <a:latin typeface="Times" pitchFamily="2" charset="0"/>
            </a:endParaRPr>
          </a:p>
        </p:txBody>
      </p:sp>
      <p:sp>
        <p:nvSpPr>
          <p:cNvPr id="6" name="Text Placeholder 3">
            <a:extLst>
              <a:ext uri="{FF2B5EF4-FFF2-40B4-BE49-F238E27FC236}">
                <a16:creationId xmlns:a16="http://schemas.microsoft.com/office/drawing/2014/main" id="{F7931C68-5A57-D921-2A9C-73B3990F8363}"/>
              </a:ext>
            </a:extLst>
          </p:cNvPr>
          <p:cNvSpPr>
            <a:spLocks noGrp="1"/>
          </p:cNvSpPr>
          <p:nvPr>
            <p:ph type="body" sz="quarter" idx="16" hasCustomPrompt="1"/>
          </p:nvPr>
        </p:nvSpPr>
        <p:spPr>
          <a:xfrm>
            <a:off x="562033" y="3028950"/>
            <a:ext cx="5533967" cy="1901478"/>
          </a:xfrm>
          <a:prstGeom prst="rect">
            <a:avLst/>
          </a:prstGeom>
        </p:spPr>
        <p:txBody>
          <a:bodyPr lIns="0" tIns="0" rIns="0" bIns="0"/>
          <a:lstStyle>
            <a:lvl1pPr marL="0" indent="0">
              <a:buFontTx/>
              <a:buNone/>
              <a:defRPr sz="1400">
                <a:solidFill>
                  <a:schemeClr val="tx1"/>
                </a:solidFill>
              </a:defRPr>
            </a:lvl1pPr>
          </a:lstStyle>
          <a:p>
            <a:r>
              <a:rPr lang="en-GB" dirty="0"/>
              <a:t>Presented by 14pt</a:t>
            </a:r>
            <a:endParaRPr lang="en-US" dirty="0"/>
          </a:p>
        </p:txBody>
      </p:sp>
    </p:spTree>
    <p:extLst>
      <p:ext uri="{BB962C8B-B14F-4D97-AF65-F5344CB8AC3E}">
        <p14:creationId xmlns:p14="http://schemas.microsoft.com/office/powerpoint/2010/main" val="2530209420"/>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pter break 2">
    <p:bg>
      <p:bgPr>
        <a:solidFill>
          <a:schemeClr val="tx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F367AE0-0B1A-C793-8FD0-6C83B3BAF9A6}"/>
              </a:ext>
            </a:extLst>
          </p:cNvPr>
          <p:cNvSpPr>
            <a:spLocks noGrp="1"/>
          </p:cNvSpPr>
          <p:nvPr>
            <p:ph type="body" sz="quarter" idx="17" hasCustomPrompt="1"/>
          </p:nvPr>
        </p:nvSpPr>
        <p:spPr>
          <a:xfrm>
            <a:off x="554966" y="574675"/>
            <a:ext cx="8032750" cy="623058"/>
          </a:xfrm>
          <a:prstGeom prst="rect">
            <a:avLst/>
          </a:prstGeom>
        </p:spPr>
        <p:txBody>
          <a:bodyPr lIns="0" rIns="90000"/>
          <a:lstStyle>
            <a:lvl1pPr marL="0" indent="0">
              <a:buNone/>
              <a:defRPr sz="2800" b="0" i="0">
                <a:solidFill>
                  <a:schemeClr val="bg1"/>
                </a:solidFill>
                <a:latin typeface="+mn-lt"/>
              </a:defRPr>
            </a:lvl1pPr>
          </a:lstStyle>
          <a:p>
            <a:pPr marL="12700">
              <a:spcBef>
                <a:spcPts val="100"/>
              </a:spcBef>
            </a:pPr>
            <a:r>
              <a:rPr lang="en-AU" sz="2800" dirty="0">
                <a:solidFill>
                  <a:srgbClr val="000000"/>
                </a:solidFill>
                <a:latin typeface="Arial"/>
                <a:cs typeface="Arial"/>
              </a:rPr>
              <a:t>Chapter break headline 28pt</a:t>
            </a:r>
            <a:endParaRPr lang="en-AU" b="0" i="1" dirty="0">
              <a:latin typeface="Times" pitchFamily="2" charset="0"/>
            </a:endParaRPr>
          </a:p>
        </p:txBody>
      </p:sp>
      <p:sp>
        <p:nvSpPr>
          <p:cNvPr id="2" name="Title 2">
            <a:extLst>
              <a:ext uri="{FF2B5EF4-FFF2-40B4-BE49-F238E27FC236}">
                <a16:creationId xmlns:a16="http://schemas.microsoft.com/office/drawing/2014/main" id="{21066835-3577-7EA9-7C60-12C9BC765B41}"/>
              </a:ext>
            </a:extLst>
          </p:cNvPr>
          <p:cNvSpPr>
            <a:spLocks noGrp="1"/>
          </p:cNvSpPr>
          <p:nvPr>
            <p:ph type="body" sz="quarter" idx="12" hasCustomPrompt="1"/>
          </p:nvPr>
        </p:nvSpPr>
        <p:spPr>
          <a:xfrm>
            <a:off x="554966" y="1047750"/>
            <a:ext cx="8032750" cy="623058"/>
          </a:xfrm>
          <a:prstGeom prst="rect">
            <a:avLst/>
          </a:prstGeom>
        </p:spPr>
        <p:txBody>
          <a:bodyPr lIns="0" rIns="90000"/>
          <a:lstStyle>
            <a:lvl1pPr marL="0" indent="0">
              <a:buNone/>
              <a:defRPr sz="2800" b="0" i="1">
                <a:solidFill>
                  <a:schemeClr val="bg1"/>
                </a:solidFill>
                <a:latin typeface="Times" pitchFamily="2" charset="0"/>
              </a:defRPr>
            </a:lvl1pPr>
          </a:lstStyle>
          <a:p>
            <a:pPr marL="12700">
              <a:spcBef>
                <a:spcPts val="100"/>
              </a:spcBef>
            </a:pPr>
            <a:r>
              <a:rPr lang="en-AU" b="0" i="1" dirty="0">
                <a:solidFill>
                  <a:srgbClr val="000000"/>
                </a:solidFill>
                <a:latin typeface="Times" pitchFamily="2" charset="0"/>
              </a:rPr>
              <a:t>1-2 lines of copy</a:t>
            </a:r>
            <a:endParaRPr lang="en-AU" b="0" i="1" dirty="0">
              <a:latin typeface="Times" pitchFamily="2" charset="0"/>
            </a:endParaRPr>
          </a:p>
        </p:txBody>
      </p:sp>
      <p:sp>
        <p:nvSpPr>
          <p:cNvPr id="3" name="Text Placeholder 3">
            <a:extLst>
              <a:ext uri="{FF2B5EF4-FFF2-40B4-BE49-F238E27FC236}">
                <a16:creationId xmlns:a16="http://schemas.microsoft.com/office/drawing/2014/main" id="{25AAED2F-1B70-12A0-8666-145503BFBB25}"/>
              </a:ext>
            </a:extLst>
          </p:cNvPr>
          <p:cNvSpPr>
            <a:spLocks noGrp="1"/>
          </p:cNvSpPr>
          <p:nvPr>
            <p:ph type="body" sz="quarter" idx="16" hasCustomPrompt="1"/>
          </p:nvPr>
        </p:nvSpPr>
        <p:spPr>
          <a:xfrm>
            <a:off x="562033" y="3028950"/>
            <a:ext cx="5533967" cy="1901478"/>
          </a:xfrm>
          <a:prstGeom prst="rect">
            <a:avLst/>
          </a:prstGeom>
        </p:spPr>
        <p:txBody>
          <a:bodyPr lIns="0" tIns="0" rIns="0" bIns="0"/>
          <a:lstStyle>
            <a:lvl1pPr marL="0" indent="0">
              <a:buFontTx/>
              <a:buNone/>
              <a:defRPr sz="1400">
                <a:solidFill>
                  <a:schemeClr val="bg1"/>
                </a:solidFill>
              </a:defRPr>
            </a:lvl1pPr>
          </a:lstStyle>
          <a:p>
            <a:r>
              <a:rPr lang="en-GB" dirty="0"/>
              <a:t>Presented by 14pt</a:t>
            </a:r>
            <a:endParaRPr lang="en-US" dirty="0"/>
          </a:p>
        </p:txBody>
      </p:sp>
    </p:spTree>
    <p:extLst>
      <p:ext uri="{BB962C8B-B14F-4D97-AF65-F5344CB8AC3E}">
        <p14:creationId xmlns:p14="http://schemas.microsoft.com/office/powerpoint/2010/main" val="3019439381"/>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hapter break 3">
    <p:bg>
      <p:bgPr>
        <a:solidFill>
          <a:schemeClr val="tx2"/>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6D0B820-7965-14E8-72F1-2EE5EF1CB3A9}"/>
              </a:ext>
            </a:extLst>
          </p:cNvPr>
          <p:cNvSpPr>
            <a:spLocks noGrp="1"/>
          </p:cNvSpPr>
          <p:nvPr>
            <p:ph type="body" sz="quarter" idx="17" hasCustomPrompt="1"/>
          </p:nvPr>
        </p:nvSpPr>
        <p:spPr>
          <a:xfrm>
            <a:off x="554966" y="574675"/>
            <a:ext cx="8032750" cy="623058"/>
          </a:xfrm>
          <a:prstGeom prst="rect">
            <a:avLst/>
          </a:prstGeom>
        </p:spPr>
        <p:txBody>
          <a:bodyPr lIns="0" rIns="90000"/>
          <a:lstStyle>
            <a:lvl1pPr marL="0" indent="0">
              <a:buNone/>
              <a:defRPr sz="2800" b="0" i="0">
                <a:solidFill>
                  <a:schemeClr val="bg1"/>
                </a:solidFill>
                <a:latin typeface="+mn-lt"/>
              </a:defRPr>
            </a:lvl1pPr>
          </a:lstStyle>
          <a:p>
            <a:pPr marL="12700">
              <a:spcBef>
                <a:spcPts val="100"/>
              </a:spcBef>
            </a:pPr>
            <a:r>
              <a:rPr lang="en-AU" sz="2800" dirty="0">
                <a:solidFill>
                  <a:srgbClr val="000000"/>
                </a:solidFill>
                <a:latin typeface="Arial"/>
                <a:cs typeface="Arial"/>
              </a:rPr>
              <a:t>Chapter break headline 28pt</a:t>
            </a:r>
            <a:endParaRPr lang="en-AU" b="0" i="1" dirty="0">
              <a:latin typeface="Times" pitchFamily="2" charset="0"/>
            </a:endParaRPr>
          </a:p>
        </p:txBody>
      </p:sp>
      <p:sp>
        <p:nvSpPr>
          <p:cNvPr id="2" name="Text Placeholder 2">
            <a:extLst>
              <a:ext uri="{FF2B5EF4-FFF2-40B4-BE49-F238E27FC236}">
                <a16:creationId xmlns:a16="http://schemas.microsoft.com/office/drawing/2014/main" id="{6FC22782-CE95-2810-1D92-2B7EA357B871}"/>
              </a:ext>
            </a:extLst>
          </p:cNvPr>
          <p:cNvSpPr>
            <a:spLocks noGrp="1"/>
          </p:cNvSpPr>
          <p:nvPr>
            <p:ph type="body" sz="quarter" idx="12" hasCustomPrompt="1"/>
          </p:nvPr>
        </p:nvSpPr>
        <p:spPr>
          <a:xfrm>
            <a:off x="554966" y="1047750"/>
            <a:ext cx="8032750" cy="623058"/>
          </a:xfrm>
          <a:prstGeom prst="rect">
            <a:avLst/>
          </a:prstGeom>
        </p:spPr>
        <p:txBody>
          <a:bodyPr lIns="0" rIns="90000"/>
          <a:lstStyle>
            <a:lvl1pPr marL="0" indent="0">
              <a:buNone/>
              <a:defRPr sz="2800" b="0" i="1">
                <a:solidFill>
                  <a:schemeClr val="bg1"/>
                </a:solidFill>
                <a:latin typeface="Times" pitchFamily="2" charset="0"/>
              </a:defRPr>
            </a:lvl1pPr>
          </a:lstStyle>
          <a:p>
            <a:pPr marL="12700">
              <a:spcBef>
                <a:spcPts val="100"/>
              </a:spcBef>
            </a:pPr>
            <a:r>
              <a:rPr lang="en-AU" b="0" i="1" dirty="0">
                <a:solidFill>
                  <a:srgbClr val="000000"/>
                </a:solidFill>
                <a:latin typeface="Times" pitchFamily="2" charset="0"/>
              </a:rPr>
              <a:t>1-2 lines of copy</a:t>
            </a:r>
            <a:endParaRPr lang="en-AU" b="0" i="1" dirty="0">
              <a:latin typeface="Times" pitchFamily="2" charset="0"/>
            </a:endParaRPr>
          </a:p>
        </p:txBody>
      </p:sp>
      <p:sp>
        <p:nvSpPr>
          <p:cNvPr id="3" name="Text Placeholder 3">
            <a:extLst>
              <a:ext uri="{FF2B5EF4-FFF2-40B4-BE49-F238E27FC236}">
                <a16:creationId xmlns:a16="http://schemas.microsoft.com/office/drawing/2014/main" id="{6F8263D2-F9BE-3D44-C629-FD1F86B3E17F}"/>
              </a:ext>
            </a:extLst>
          </p:cNvPr>
          <p:cNvSpPr>
            <a:spLocks noGrp="1"/>
          </p:cNvSpPr>
          <p:nvPr>
            <p:ph type="body" sz="quarter" idx="16" hasCustomPrompt="1"/>
          </p:nvPr>
        </p:nvSpPr>
        <p:spPr>
          <a:xfrm>
            <a:off x="562033" y="3028950"/>
            <a:ext cx="5533967" cy="1901478"/>
          </a:xfrm>
          <a:prstGeom prst="rect">
            <a:avLst/>
          </a:prstGeom>
        </p:spPr>
        <p:txBody>
          <a:bodyPr lIns="0" tIns="0" rIns="0" bIns="0"/>
          <a:lstStyle>
            <a:lvl1pPr marL="0" indent="0">
              <a:buFontTx/>
              <a:buNone/>
              <a:defRPr sz="1400">
                <a:solidFill>
                  <a:schemeClr val="bg1"/>
                </a:solidFill>
              </a:defRPr>
            </a:lvl1pPr>
          </a:lstStyle>
          <a:p>
            <a:r>
              <a:rPr lang="en-GB" dirty="0"/>
              <a:t>Presented by 14pt</a:t>
            </a:r>
            <a:endParaRPr lang="en-US" dirty="0"/>
          </a:p>
        </p:txBody>
      </p:sp>
    </p:spTree>
    <p:extLst>
      <p:ext uri="{BB962C8B-B14F-4D97-AF65-F5344CB8AC3E}">
        <p14:creationId xmlns:p14="http://schemas.microsoft.com/office/powerpoint/2010/main" val="3123553179"/>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ogo centre black">
    <p:bg>
      <p:bgRef idx="1001">
        <a:schemeClr val="bg1"/>
      </p:bgRef>
    </p:bg>
    <p:spTree>
      <p:nvGrpSpPr>
        <p:cNvPr id="1" name=""/>
        <p:cNvGrpSpPr/>
        <p:nvPr/>
      </p:nvGrpSpPr>
      <p:grpSpPr>
        <a:xfrm>
          <a:off x="0" y="0"/>
          <a:ext cx="0" cy="0"/>
          <a:chOff x="0" y="0"/>
          <a:chExt cx="0" cy="0"/>
        </a:xfrm>
      </p:grpSpPr>
      <p:sp>
        <p:nvSpPr>
          <p:cNvPr id="9" name="object 2">
            <a:extLst>
              <a:ext uri="{FF2B5EF4-FFF2-40B4-BE49-F238E27FC236}">
                <a16:creationId xmlns:a16="http://schemas.microsoft.com/office/drawing/2014/main" id="{50296C6E-3B64-67D7-F619-28187B1295EE}"/>
              </a:ext>
              <a:ext uri="{C183D7F6-B498-43B3-948B-1728B52AA6E4}">
                <adec:decorative xmlns:adec="http://schemas.microsoft.com/office/drawing/2017/decorative" val="1"/>
              </a:ext>
            </a:extLst>
          </p:cNvPr>
          <p:cNvSpPr/>
          <p:nvPr userDrawn="1"/>
        </p:nvSpPr>
        <p:spPr>
          <a:xfrm>
            <a:off x="0" y="0"/>
            <a:ext cx="9144000" cy="5143500"/>
          </a:xfrm>
          <a:custGeom>
            <a:avLst/>
            <a:gdLst/>
            <a:ahLst/>
            <a:cxnLst/>
            <a:rect l="l" t="t" r="r" b="b"/>
            <a:pathLst>
              <a:path w="9144000" h="5143500">
                <a:moveTo>
                  <a:pt x="9144000" y="0"/>
                </a:moveTo>
                <a:lnTo>
                  <a:pt x="0" y="0"/>
                </a:lnTo>
                <a:lnTo>
                  <a:pt x="0" y="5143500"/>
                </a:lnTo>
                <a:lnTo>
                  <a:pt x="9144000" y="5143500"/>
                </a:lnTo>
                <a:lnTo>
                  <a:pt x="9144000" y="0"/>
                </a:lnTo>
                <a:close/>
              </a:path>
            </a:pathLst>
          </a:custGeom>
          <a:solidFill>
            <a:schemeClr val="tx1"/>
          </a:solidFill>
        </p:spPr>
        <p:txBody>
          <a:bodyPr wrap="square" lIns="0" tIns="0" rIns="0" bIns="0" rtlCol="0"/>
          <a:lstStyle/>
          <a:p>
            <a:endParaRPr/>
          </a:p>
        </p:txBody>
      </p:sp>
      <p:pic>
        <p:nvPicPr>
          <p:cNvPr id="10" name="Picture 9">
            <a:extLst>
              <a:ext uri="{FF2B5EF4-FFF2-40B4-BE49-F238E27FC236}">
                <a16:creationId xmlns:a16="http://schemas.microsoft.com/office/drawing/2014/main" id="{90B06A1B-395E-4CB0-3B0C-D14FDE9BA0E1}"/>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3657339" y="2261198"/>
            <a:ext cx="1829323" cy="633227"/>
          </a:xfrm>
          <a:prstGeom prst="rect">
            <a:avLst/>
          </a:prstGeom>
        </p:spPr>
      </p:pic>
    </p:spTree>
    <p:extLst>
      <p:ext uri="{BB962C8B-B14F-4D97-AF65-F5344CB8AC3E}">
        <p14:creationId xmlns:p14="http://schemas.microsoft.com/office/powerpoint/2010/main" val="1925037456"/>
      </p:ext>
    </p:extLst>
  </p:cSld>
  <p:clrMapOvr>
    <a:overrideClrMapping bg1="lt1" tx1="dk1" bg2="lt2" tx2="dk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Logo centre ochre">
    <p:bg>
      <p:bgPr>
        <a:solidFill>
          <a:schemeClr val="accent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13E466C-1ADC-0DA2-E815-89094AED2510}"/>
              </a:ext>
            </a:extLst>
          </p:cNvPr>
          <p:cNvPicPr>
            <a:picLocks noChangeAspect="1"/>
          </p:cNvPicPr>
          <p:nvPr userDrawn="1"/>
        </p:nvPicPr>
        <p:blipFill>
          <a:blip r:embed="rId2"/>
          <a:stretch>
            <a:fillRect/>
          </a:stretch>
        </p:blipFill>
        <p:spPr>
          <a:xfrm>
            <a:off x="3657338" y="2261197"/>
            <a:ext cx="1829323" cy="643417"/>
          </a:xfrm>
          <a:prstGeom prst="rect">
            <a:avLst/>
          </a:prstGeom>
        </p:spPr>
      </p:pic>
    </p:spTree>
    <p:extLst>
      <p:ext uri="{BB962C8B-B14F-4D97-AF65-F5344CB8AC3E}">
        <p14:creationId xmlns:p14="http://schemas.microsoft.com/office/powerpoint/2010/main" val="4071097661"/>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Quote 1">
    <p:bg>
      <p:bgPr>
        <a:solidFill>
          <a:schemeClr val="accent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E8375F2-9EFB-E2E0-D249-EBD6EB927363}"/>
              </a:ext>
            </a:extLst>
          </p:cNvPr>
          <p:cNvSpPr txBox="1">
            <a:spLocks noGrp="1"/>
          </p:cNvSpPr>
          <p:nvPr>
            <p:ph type="title" hasCustomPrompt="1"/>
          </p:nvPr>
        </p:nvSpPr>
        <p:spPr>
          <a:xfrm>
            <a:off x="838200" y="819150"/>
            <a:ext cx="7391400" cy="3505200"/>
          </a:xfrm>
          <a:prstGeom prst="rect">
            <a:avLst/>
          </a:prstGeom>
        </p:spPr>
        <p:txBody>
          <a:bodyPr vert="horz" wrap="square" lIns="0" tIns="12700" rIns="0" bIns="0" rtlCol="0" anchor="ctr" anchorCtr="0">
            <a:noAutofit/>
          </a:bodyPr>
          <a:lstStyle>
            <a:lvl1pPr algn="ctr">
              <a:defRPr sz="3800" b="0" i="0">
                <a:solidFill>
                  <a:schemeClr val="tx1"/>
                </a:solidFill>
                <a:latin typeface="Times" pitchFamily="2" charset="0"/>
              </a:defRPr>
            </a:lvl1pPr>
          </a:lstStyle>
          <a:p>
            <a:pPr marL="12700" marR="0" lvl="0" indent="0" algn="ctr" defTabSz="914400" eaLnBrk="1" fontAlgn="auto" latinLnBrk="0" hangingPunct="1">
              <a:lnSpc>
                <a:spcPct val="100000"/>
              </a:lnSpc>
              <a:spcBef>
                <a:spcPts val="100"/>
              </a:spcBef>
              <a:spcAft>
                <a:spcPts val="0"/>
              </a:spcAft>
              <a:buClrTx/>
              <a:buSzTx/>
              <a:buFontTx/>
              <a:buNone/>
              <a:tabLst/>
              <a:defRPr/>
            </a:pPr>
            <a:r>
              <a:rPr sz="3800" dirty="0">
                <a:solidFill>
                  <a:srgbClr val="000000"/>
                </a:solidFill>
              </a:rPr>
              <a:t>“Insert quote </a:t>
            </a:r>
            <a:r>
              <a:rPr sz="3800" spc="-10" dirty="0">
                <a:solidFill>
                  <a:srgbClr val="000000"/>
                </a:solidFill>
              </a:rPr>
              <a:t>here</a:t>
            </a:r>
            <a:r>
              <a:rPr lang="en-AU" sz="3800" spc="-10" dirty="0">
                <a:solidFill>
                  <a:srgbClr val="000000"/>
                </a:solidFill>
              </a:rPr>
              <a:t>. </a:t>
            </a:r>
            <a:br>
              <a:rPr lang="en-AU" sz="3800" spc="-10" dirty="0">
                <a:solidFill>
                  <a:srgbClr val="000000"/>
                </a:solidFill>
              </a:rPr>
            </a:br>
            <a:r>
              <a:rPr lang="en-AU" sz="3800" spc="-10" dirty="0" err="1">
                <a:solidFill>
                  <a:srgbClr val="000000"/>
                </a:solidFill>
              </a:rPr>
              <a:t>Unti</a:t>
            </a:r>
            <a:r>
              <a:rPr lang="en-AU" sz="3800" spc="-10" dirty="0">
                <a:solidFill>
                  <a:srgbClr val="000000"/>
                </a:solidFill>
              </a:rPr>
              <a:t> </a:t>
            </a:r>
            <a:r>
              <a:rPr lang="en-AU" sz="3800" spc="-10" dirty="0" err="1">
                <a:solidFill>
                  <a:srgbClr val="000000"/>
                </a:solidFill>
              </a:rPr>
              <a:t>cuptasitae</a:t>
            </a:r>
            <a:r>
              <a:rPr lang="en-AU" sz="3800" spc="-10" dirty="0">
                <a:solidFill>
                  <a:srgbClr val="000000"/>
                </a:solidFill>
              </a:rPr>
              <a:t> </a:t>
            </a:r>
            <a:r>
              <a:rPr lang="en-AU" sz="3800" spc="-10" dirty="0" err="1">
                <a:solidFill>
                  <a:srgbClr val="000000"/>
                </a:solidFill>
              </a:rPr>
              <a:t>velluptatur</a:t>
            </a:r>
            <a:r>
              <a:rPr lang="en-AU" sz="3800" spc="-10" dirty="0">
                <a:solidFill>
                  <a:srgbClr val="000000"/>
                </a:solidFill>
              </a:rPr>
              <a:t> </a:t>
            </a:r>
            <a:r>
              <a:rPr lang="en-AU" sz="3800" spc="-10" dirty="0" err="1">
                <a:solidFill>
                  <a:srgbClr val="000000"/>
                </a:solidFill>
              </a:rPr>
              <a:t>suntem</a:t>
            </a:r>
            <a:r>
              <a:rPr lang="en-AU" sz="3800" spc="-10" dirty="0">
                <a:solidFill>
                  <a:srgbClr val="000000"/>
                </a:solidFill>
              </a:rPr>
              <a:t> as </a:t>
            </a:r>
            <a:r>
              <a:rPr lang="en-AU" sz="3800" spc="-10" dirty="0" err="1">
                <a:solidFill>
                  <a:srgbClr val="000000"/>
                </a:solidFill>
              </a:rPr>
              <a:t>derempo</a:t>
            </a:r>
            <a:r>
              <a:rPr lang="en-AU" sz="3800" spc="-10" dirty="0">
                <a:solidFill>
                  <a:srgbClr val="000000"/>
                </a:solidFill>
              </a:rPr>
              <a:t> </a:t>
            </a:r>
            <a:r>
              <a:rPr lang="en-AU" sz="3800" spc="-10" dirty="0" err="1">
                <a:solidFill>
                  <a:srgbClr val="000000"/>
                </a:solidFill>
              </a:rPr>
              <a:t>rposten</a:t>
            </a:r>
            <a:r>
              <a:rPr lang="en-AU" sz="3800" spc="-10" dirty="0">
                <a:solidFill>
                  <a:srgbClr val="000000"/>
                </a:solidFill>
              </a:rPr>
              <a:t> </a:t>
            </a:r>
            <a:r>
              <a:rPr lang="en-AU" sz="3800" spc="-10" dirty="0" err="1">
                <a:solidFill>
                  <a:srgbClr val="000000"/>
                </a:solidFill>
              </a:rPr>
              <a:t>dignisqui</a:t>
            </a:r>
            <a:r>
              <a:rPr lang="en-AU" sz="3800" spc="-10" dirty="0">
                <a:solidFill>
                  <a:srgbClr val="000000"/>
                </a:solidFill>
              </a:rPr>
              <a:t> </a:t>
            </a:r>
            <a:r>
              <a:rPr lang="en-AU" sz="3800" spc="-10" dirty="0" err="1">
                <a:solidFill>
                  <a:srgbClr val="000000"/>
                </a:solidFill>
              </a:rPr>
              <a:t>omnissum</a:t>
            </a:r>
            <a:r>
              <a:rPr lang="en-AU" sz="3800" spc="-10" dirty="0">
                <a:solidFill>
                  <a:srgbClr val="000000"/>
                </a:solidFill>
              </a:rPr>
              <a:t> </a:t>
            </a:r>
            <a:r>
              <a:rPr lang="en-AU" sz="3800" spc="-10" dirty="0" err="1">
                <a:solidFill>
                  <a:srgbClr val="000000"/>
                </a:solidFill>
              </a:rPr>
              <a:t>eiur</a:t>
            </a:r>
            <a:r>
              <a:rPr lang="en-AU" sz="3800" spc="-10" dirty="0">
                <a:solidFill>
                  <a:srgbClr val="000000"/>
                </a:solidFill>
              </a:rPr>
              <a:t>, </a:t>
            </a:r>
            <a:r>
              <a:rPr lang="en-AU" sz="3800" spc="-10" dirty="0" err="1">
                <a:solidFill>
                  <a:srgbClr val="000000"/>
                </a:solidFill>
              </a:rPr>
              <a:t>earchit</a:t>
            </a:r>
            <a:r>
              <a:rPr lang="en-AU" sz="3800" spc="-10" dirty="0">
                <a:solidFill>
                  <a:srgbClr val="000000"/>
                </a:solidFill>
              </a:rPr>
              <a:t> ab </a:t>
            </a:r>
            <a:r>
              <a:rPr lang="en-AU" sz="3800" spc="-10" dirty="0" err="1">
                <a:solidFill>
                  <a:srgbClr val="000000"/>
                </a:solidFill>
              </a:rPr>
              <a:t>ipidici</a:t>
            </a:r>
            <a:r>
              <a:rPr lang="en-AU" sz="3800" spc="-10" dirty="0">
                <a:solidFill>
                  <a:srgbClr val="000000"/>
                </a:solidFill>
              </a:rPr>
              <a:t> </a:t>
            </a:r>
            <a:r>
              <a:rPr lang="en-AU" sz="3800" spc="-10" dirty="0" err="1">
                <a:solidFill>
                  <a:srgbClr val="000000"/>
                </a:solidFill>
              </a:rPr>
              <a:t>llorum</a:t>
            </a:r>
            <a:r>
              <a:rPr lang="en-AU" sz="3800" spc="-10" dirty="0">
                <a:solidFill>
                  <a:srgbClr val="000000"/>
                </a:solidFill>
              </a:rPr>
              <a:t>, </a:t>
            </a:r>
            <a:r>
              <a:rPr lang="en-AU" sz="3800" spc="-10" dirty="0" err="1">
                <a:solidFill>
                  <a:srgbClr val="000000"/>
                </a:solidFill>
              </a:rPr>
              <a:t>coreriae</a:t>
            </a:r>
            <a:r>
              <a:rPr lang="en-AU" sz="3800" spc="-10" dirty="0">
                <a:solidFill>
                  <a:srgbClr val="000000"/>
                </a:solidFill>
              </a:rPr>
              <a:t> </a:t>
            </a:r>
            <a:r>
              <a:rPr lang="en-AU" sz="3800" spc="-10" dirty="0" err="1">
                <a:solidFill>
                  <a:srgbClr val="000000"/>
                </a:solidFill>
              </a:rPr>
              <a:t>quia</a:t>
            </a:r>
            <a:r>
              <a:rPr lang="en-AU" sz="3800" spc="-10" dirty="0">
                <a:solidFill>
                  <a:srgbClr val="000000"/>
                </a:solidFill>
              </a:rPr>
              <a:t>.”</a:t>
            </a:r>
            <a:endParaRPr sz="3800" dirty="0"/>
          </a:p>
        </p:txBody>
      </p:sp>
    </p:spTree>
    <p:extLst>
      <p:ext uri="{BB962C8B-B14F-4D97-AF65-F5344CB8AC3E}">
        <p14:creationId xmlns:p14="http://schemas.microsoft.com/office/powerpoint/2010/main" val="1356158079"/>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Quote 1">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A097E-185C-39F4-467B-3196A19AD666}"/>
              </a:ext>
            </a:extLst>
          </p:cNvPr>
          <p:cNvSpPr txBox="1">
            <a:spLocks noGrp="1"/>
          </p:cNvSpPr>
          <p:nvPr>
            <p:ph type="title" hasCustomPrompt="1"/>
          </p:nvPr>
        </p:nvSpPr>
        <p:spPr>
          <a:xfrm>
            <a:off x="838200" y="819150"/>
            <a:ext cx="7391400" cy="3505200"/>
          </a:xfrm>
          <a:prstGeom prst="rect">
            <a:avLst/>
          </a:prstGeom>
        </p:spPr>
        <p:txBody>
          <a:bodyPr vert="horz" wrap="square" lIns="0" tIns="12700" rIns="0" bIns="0" rtlCol="0" anchor="ctr" anchorCtr="0">
            <a:noAutofit/>
          </a:bodyPr>
          <a:lstStyle>
            <a:lvl1pPr algn="ctr">
              <a:defRPr sz="3800" b="0" i="0">
                <a:solidFill>
                  <a:schemeClr val="accent1"/>
                </a:solidFill>
                <a:latin typeface="Times" pitchFamily="2" charset="0"/>
              </a:defRPr>
            </a:lvl1pPr>
          </a:lstStyle>
          <a:p>
            <a:pPr marL="12700" marR="0" lvl="0" indent="0" algn="ctr" defTabSz="914400" eaLnBrk="1" fontAlgn="auto" latinLnBrk="0" hangingPunct="1">
              <a:lnSpc>
                <a:spcPct val="100000"/>
              </a:lnSpc>
              <a:spcBef>
                <a:spcPts val="100"/>
              </a:spcBef>
              <a:spcAft>
                <a:spcPts val="0"/>
              </a:spcAft>
              <a:buClrTx/>
              <a:buSzTx/>
              <a:buFontTx/>
              <a:buNone/>
              <a:tabLst/>
              <a:defRPr/>
            </a:pPr>
            <a:r>
              <a:rPr sz="3800" dirty="0">
                <a:solidFill>
                  <a:srgbClr val="000000"/>
                </a:solidFill>
              </a:rPr>
              <a:t>“Insert quote </a:t>
            </a:r>
            <a:r>
              <a:rPr sz="3800" spc="-10" dirty="0">
                <a:solidFill>
                  <a:srgbClr val="000000"/>
                </a:solidFill>
              </a:rPr>
              <a:t>here</a:t>
            </a:r>
            <a:r>
              <a:rPr lang="en-AU" sz="3800" spc="-10" dirty="0">
                <a:solidFill>
                  <a:srgbClr val="000000"/>
                </a:solidFill>
              </a:rPr>
              <a:t>. </a:t>
            </a:r>
            <a:br>
              <a:rPr lang="en-AU" sz="3800" spc="-10" dirty="0">
                <a:solidFill>
                  <a:srgbClr val="000000"/>
                </a:solidFill>
              </a:rPr>
            </a:br>
            <a:r>
              <a:rPr lang="en-AU" sz="3800" spc="-10" dirty="0" err="1">
                <a:solidFill>
                  <a:srgbClr val="000000"/>
                </a:solidFill>
              </a:rPr>
              <a:t>Unti</a:t>
            </a:r>
            <a:r>
              <a:rPr lang="en-AU" sz="3800" spc="-10" dirty="0">
                <a:solidFill>
                  <a:srgbClr val="000000"/>
                </a:solidFill>
              </a:rPr>
              <a:t> </a:t>
            </a:r>
            <a:r>
              <a:rPr lang="en-AU" sz="3800" spc="-10" dirty="0" err="1">
                <a:solidFill>
                  <a:srgbClr val="000000"/>
                </a:solidFill>
              </a:rPr>
              <a:t>cuptasitae</a:t>
            </a:r>
            <a:r>
              <a:rPr lang="en-AU" sz="3800" spc="-10" dirty="0">
                <a:solidFill>
                  <a:srgbClr val="000000"/>
                </a:solidFill>
              </a:rPr>
              <a:t> </a:t>
            </a:r>
            <a:r>
              <a:rPr lang="en-AU" sz="3800" spc="-10" dirty="0" err="1">
                <a:solidFill>
                  <a:srgbClr val="000000"/>
                </a:solidFill>
              </a:rPr>
              <a:t>velluptatur</a:t>
            </a:r>
            <a:r>
              <a:rPr lang="en-AU" sz="3800" spc="-10" dirty="0">
                <a:solidFill>
                  <a:srgbClr val="000000"/>
                </a:solidFill>
              </a:rPr>
              <a:t> </a:t>
            </a:r>
            <a:r>
              <a:rPr lang="en-AU" sz="3800" spc="-10" dirty="0" err="1">
                <a:solidFill>
                  <a:srgbClr val="000000"/>
                </a:solidFill>
              </a:rPr>
              <a:t>suntem</a:t>
            </a:r>
            <a:r>
              <a:rPr lang="en-AU" sz="3800" spc="-10" dirty="0">
                <a:solidFill>
                  <a:srgbClr val="000000"/>
                </a:solidFill>
              </a:rPr>
              <a:t> as </a:t>
            </a:r>
            <a:r>
              <a:rPr lang="en-AU" sz="3800" spc="-10" dirty="0" err="1">
                <a:solidFill>
                  <a:srgbClr val="000000"/>
                </a:solidFill>
              </a:rPr>
              <a:t>derempo</a:t>
            </a:r>
            <a:r>
              <a:rPr lang="en-AU" sz="3800" spc="-10" dirty="0">
                <a:solidFill>
                  <a:srgbClr val="000000"/>
                </a:solidFill>
              </a:rPr>
              <a:t> </a:t>
            </a:r>
            <a:r>
              <a:rPr lang="en-AU" sz="3800" spc="-10" dirty="0" err="1">
                <a:solidFill>
                  <a:srgbClr val="000000"/>
                </a:solidFill>
              </a:rPr>
              <a:t>rposten</a:t>
            </a:r>
            <a:r>
              <a:rPr lang="en-AU" sz="3800" spc="-10" dirty="0">
                <a:solidFill>
                  <a:srgbClr val="000000"/>
                </a:solidFill>
              </a:rPr>
              <a:t> </a:t>
            </a:r>
            <a:r>
              <a:rPr lang="en-AU" sz="3800" spc="-10" dirty="0" err="1">
                <a:solidFill>
                  <a:srgbClr val="000000"/>
                </a:solidFill>
              </a:rPr>
              <a:t>dignisqui</a:t>
            </a:r>
            <a:r>
              <a:rPr lang="en-AU" sz="3800" spc="-10" dirty="0">
                <a:solidFill>
                  <a:srgbClr val="000000"/>
                </a:solidFill>
              </a:rPr>
              <a:t> </a:t>
            </a:r>
            <a:r>
              <a:rPr lang="en-AU" sz="3800" spc="-10" dirty="0" err="1">
                <a:solidFill>
                  <a:srgbClr val="000000"/>
                </a:solidFill>
              </a:rPr>
              <a:t>omnissum</a:t>
            </a:r>
            <a:r>
              <a:rPr lang="en-AU" sz="3800" spc="-10" dirty="0">
                <a:solidFill>
                  <a:srgbClr val="000000"/>
                </a:solidFill>
              </a:rPr>
              <a:t> </a:t>
            </a:r>
            <a:r>
              <a:rPr lang="en-AU" sz="3800" spc="-10" dirty="0" err="1">
                <a:solidFill>
                  <a:srgbClr val="000000"/>
                </a:solidFill>
              </a:rPr>
              <a:t>eiur</a:t>
            </a:r>
            <a:r>
              <a:rPr lang="en-AU" sz="3800" spc="-10" dirty="0">
                <a:solidFill>
                  <a:srgbClr val="000000"/>
                </a:solidFill>
              </a:rPr>
              <a:t>, </a:t>
            </a:r>
            <a:r>
              <a:rPr lang="en-AU" sz="3800" spc="-10" dirty="0" err="1">
                <a:solidFill>
                  <a:srgbClr val="000000"/>
                </a:solidFill>
              </a:rPr>
              <a:t>earchit</a:t>
            </a:r>
            <a:r>
              <a:rPr lang="en-AU" sz="3800" spc="-10" dirty="0">
                <a:solidFill>
                  <a:srgbClr val="000000"/>
                </a:solidFill>
              </a:rPr>
              <a:t> ab </a:t>
            </a:r>
            <a:r>
              <a:rPr lang="en-AU" sz="3800" spc="-10" dirty="0" err="1">
                <a:solidFill>
                  <a:srgbClr val="000000"/>
                </a:solidFill>
              </a:rPr>
              <a:t>ipidici</a:t>
            </a:r>
            <a:r>
              <a:rPr lang="en-AU" sz="3800" spc="-10" dirty="0">
                <a:solidFill>
                  <a:srgbClr val="000000"/>
                </a:solidFill>
              </a:rPr>
              <a:t> </a:t>
            </a:r>
            <a:r>
              <a:rPr lang="en-AU" sz="3800" spc="-10" dirty="0" err="1">
                <a:solidFill>
                  <a:srgbClr val="000000"/>
                </a:solidFill>
              </a:rPr>
              <a:t>llorum</a:t>
            </a:r>
            <a:r>
              <a:rPr lang="en-AU" sz="3800" spc="-10" dirty="0">
                <a:solidFill>
                  <a:srgbClr val="000000"/>
                </a:solidFill>
              </a:rPr>
              <a:t>, </a:t>
            </a:r>
            <a:r>
              <a:rPr lang="en-AU" sz="3800" spc="-10" dirty="0" err="1">
                <a:solidFill>
                  <a:srgbClr val="000000"/>
                </a:solidFill>
              </a:rPr>
              <a:t>coreriae</a:t>
            </a:r>
            <a:r>
              <a:rPr lang="en-AU" sz="3800" spc="-10" dirty="0">
                <a:solidFill>
                  <a:srgbClr val="000000"/>
                </a:solidFill>
              </a:rPr>
              <a:t> </a:t>
            </a:r>
            <a:r>
              <a:rPr lang="en-AU" sz="3800" spc="-10" dirty="0" err="1">
                <a:solidFill>
                  <a:srgbClr val="000000"/>
                </a:solidFill>
              </a:rPr>
              <a:t>quia</a:t>
            </a:r>
            <a:r>
              <a:rPr lang="en-AU" sz="3800" spc="-10" dirty="0">
                <a:solidFill>
                  <a:srgbClr val="000000"/>
                </a:solidFill>
              </a:rPr>
              <a:t>.”</a:t>
            </a:r>
            <a:endParaRPr sz="3800" dirty="0"/>
          </a:p>
        </p:txBody>
      </p:sp>
    </p:spTree>
    <p:extLst>
      <p:ext uri="{BB962C8B-B14F-4D97-AF65-F5344CB8AC3E}">
        <p14:creationId xmlns:p14="http://schemas.microsoft.com/office/powerpoint/2010/main" val="349125754"/>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accent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A7B6FB2-6FB1-E8EE-71E2-F3031BBC4CFE}"/>
              </a:ext>
            </a:extLst>
          </p:cNvPr>
          <p:cNvSpPr>
            <a:spLocks noGrp="1"/>
          </p:cNvSpPr>
          <p:nvPr>
            <p:ph type="body" sz="quarter" idx="13" hasCustomPrompt="1"/>
          </p:nvPr>
        </p:nvSpPr>
        <p:spPr>
          <a:xfrm>
            <a:off x="562033" y="574675"/>
            <a:ext cx="5533967" cy="1066800"/>
          </a:xfrm>
          <a:prstGeom prst="rect">
            <a:avLst/>
          </a:prstGeom>
        </p:spPr>
        <p:txBody>
          <a:bodyPr lIns="0" tIns="0" rIns="0" bIns="0"/>
          <a:lstStyle>
            <a:lvl1pPr marL="0" indent="0">
              <a:buFontTx/>
              <a:buNone/>
              <a:defRPr sz="2800">
                <a:solidFill>
                  <a:schemeClr val="tx1"/>
                </a:solidFill>
              </a:defRPr>
            </a:lvl1pPr>
          </a:lstStyle>
          <a:p>
            <a:r>
              <a:rPr lang="en-GB" dirty="0"/>
              <a:t>Heading sits here</a:t>
            </a:r>
          </a:p>
          <a:p>
            <a:r>
              <a:rPr lang="en-GB" dirty="0"/>
              <a:t>1-2 lines of copy 28pt</a:t>
            </a:r>
            <a:endParaRPr lang="en-US" dirty="0"/>
          </a:p>
        </p:txBody>
      </p:sp>
      <p:sp>
        <p:nvSpPr>
          <p:cNvPr id="7" name="Text Placeholder 2">
            <a:extLst>
              <a:ext uri="{FF2B5EF4-FFF2-40B4-BE49-F238E27FC236}">
                <a16:creationId xmlns:a16="http://schemas.microsoft.com/office/drawing/2014/main" id="{C73DE4E7-C9AA-0998-373D-DCFBF8D610D2}"/>
              </a:ext>
            </a:extLst>
          </p:cNvPr>
          <p:cNvSpPr>
            <a:spLocks noGrp="1"/>
          </p:cNvSpPr>
          <p:nvPr>
            <p:ph type="body" sz="quarter" idx="15" hasCustomPrompt="1"/>
          </p:nvPr>
        </p:nvSpPr>
        <p:spPr>
          <a:xfrm>
            <a:off x="562033" y="1813272"/>
            <a:ext cx="5533967" cy="1901478"/>
          </a:xfrm>
          <a:prstGeom prst="rect">
            <a:avLst/>
          </a:prstGeom>
        </p:spPr>
        <p:txBody>
          <a:bodyPr lIns="0" tIns="0" rIns="0" bIns="0"/>
          <a:lstStyle>
            <a:lvl1pPr marL="0" indent="0">
              <a:buFontTx/>
              <a:buNone/>
              <a:defRPr sz="1400">
                <a:solidFill>
                  <a:schemeClr val="tx1"/>
                </a:solidFill>
              </a:defRPr>
            </a:lvl1pPr>
          </a:lstStyle>
          <a:p>
            <a:r>
              <a:rPr lang="en-GB" dirty="0"/>
              <a:t>Presented by 14pt</a:t>
            </a:r>
            <a:endParaRPr lang="en-US" dirty="0"/>
          </a:p>
        </p:txBody>
      </p:sp>
      <p:sp>
        <p:nvSpPr>
          <p:cNvPr id="34" name="Text Placeholder 3">
            <a:extLst>
              <a:ext uri="{FF2B5EF4-FFF2-40B4-BE49-F238E27FC236}">
                <a16:creationId xmlns:a16="http://schemas.microsoft.com/office/drawing/2014/main" id="{3294DCB0-B5EC-D044-C287-CD623136A7AF}"/>
              </a:ext>
            </a:extLst>
          </p:cNvPr>
          <p:cNvSpPr>
            <a:spLocks noGrp="1"/>
          </p:cNvSpPr>
          <p:nvPr>
            <p:ph type="body" sz="quarter" idx="12" hasCustomPrompt="1"/>
          </p:nvPr>
        </p:nvSpPr>
        <p:spPr>
          <a:xfrm>
            <a:off x="4724400" y="4204920"/>
            <a:ext cx="3502275" cy="414686"/>
          </a:xfrm>
          <a:prstGeom prst="rect">
            <a:avLst/>
          </a:prstGeom>
        </p:spPr>
        <p:txBody>
          <a:bodyPr anchor="b" anchorCtr="0"/>
          <a:lstStyle>
            <a:lvl1pPr marL="0" indent="0" algn="r">
              <a:buNone/>
              <a:defRPr sz="1400" b="1">
                <a:solidFill>
                  <a:schemeClr val="tx1"/>
                </a:solidFill>
              </a:defRPr>
            </a:lvl1pPr>
          </a:lstStyle>
          <a:p>
            <a:pPr lvl="0"/>
            <a:r>
              <a:rPr lang="en-GB" dirty="0" err="1"/>
              <a:t>sydney.edu.au</a:t>
            </a:r>
            <a:r>
              <a:rPr lang="en-GB" dirty="0"/>
              <a:t>/</a:t>
            </a:r>
            <a:r>
              <a:rPr lang="en-GB" dirty="0" err="1"/>
              <a:t>xxxxx</a:t>
            </a:r>
            <a:endParaRPr lang="en-US" dirty="0"/>
          </a:p>
        </p:txBody>
      </p:sp>
      <p:pic>
        <p:nvPicPr>
          <p:cNvPr id="11" name="Picture 4">
            <a:extLst>
              <a:ext uri="{FF2B5EF4-FFF2-40B4-BE49-F238E27FC236}">
                <a16:creationId xmlns:a16="http://schemas.microsoft.com/office/drawing/2014/main" id="{026371A5-B0B4-75FD-EDA9-FAF993970A5F}"/>
              </a:ext>
            </a:extLst>
          </p:cNvPr>
          <p:cNvPicPr>
            <a:picLocks noChangeAspect="1"/>
          </p:cNvPicPr>
          <p:nvPr userDrawn="1"/>
        </p:nvPicPr>
        <p:blipFill>
          <a:blip r:embed="rId2"/>
          <a:stretch>
            <a:fillRect/>
          </a:stretch>
        </p:blipFill>
        <p:spPr>
          <a:xfrm>
            <a:off x="584352" y="4083808"/>
            <a:ext cx="1867689" cy="656911"/>
          </a:xfrm>
          <a:prstGeom prst="rect">
            <a:avLst/>
          </a:prstGeom>
        </p:spPr>
      </p:pic>
      <p:sp>
        <p:nvSpPr>
          <p:cNvPr id="2" name="Text Placeholder 5">
            <a:extLst>
              <a:ext uri="{FF2B5EF4-FFF2-40B4-BE49-F238E27FC236}">
                <a16:creationId xmlns:a16="http://schemas.microsoft.com/office/drawing/2014/main" id="{BD0328F7-E70B-70FE-8296-A6A9465B3C0D}"/>
              </a:ext>
            </a:extLst>
          </p:cNvPr>
          <p:cNvSpPr txBox="1"/>
          <p:nvPr userDrawn="1"/>
        </p:nvSpPr>
        <p:spPr>
          <a:xfrm rot="16200000">
            <a:off x="7940202" y="3646041"/>
            <a:ext cx="1830263" cy="169277"/>
          </a:xfrm>
          <a:prstGeom prst="rect">
            <a:avLst/>
          </a:prstGeom>
          <a:noFill/>
        </p:spPr>
        <p:txBody>
          <a:bodyPr wrap="square" rtlCol="0">
            <a:spAutoFit/>
          </a:bodyPr>
          <a:lstStyle/>
          <a:p>
            <a:r>
              <a:rPr lang="en-US" sz="500" dirty="0"/>
              <a:t>CRICOS 00026A    TEQSA PRV12057</a:t>
            </a:r>
          </a:p>
        </p:txBody>
      </p:sp>
    </p:spTree>
    <p:extLst>
      <p:ext uri="{BB962C8B-B14F-4D97-AF65-F5344CB8AC3E}">
        <p14:creationId xmlns:p14="http://schemas.microsoft.com/office/powerpoint/2010/main" val="1613954432"/>
      </p:ext>
    </p:extLst>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mage 1">
    <p:bg>
      <p:bgRef idx="1001">
        <a:schemeClr val="bg1"/>
      </p:bgRef>
    </p:bg>
    <p:spTree>
      <p:nvGrpSpPr>
        <p:cNvPr id="1" name=""/>
        <p:cNvGrpSpPr/>
        <p:nvPr/>
      </p:nvGrpSpPr>
      <p:grpSpPr>
        <a:xfrm>
          <a:off x="0" y="0"/>
          <a:ext cx="0" cy="0"/>
          <a:chOff x="0" y="0"/>
          <a:chExt cx="0" cy="0"/>
        </a:xfrm>
      </p:grpSpPr>
      <p:pic>
        <p:nvPicPr>
          <p:cNvPr id="8" name="object 1">
            <a:extLst>
              <a:ext uri="{FF2B5EF4-FFF2-40B4-BE49-F238E27FC236}">
                <a16:creationId xmlns:a16="http://schemas.microsoft.com/office/drawing/2014/main" id="{69D3DD68-72FE-5430-2CCD-62A73AAF985C}"/>
              </a:ext>
            </a:extLst>
          </p:cNvPr>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2249551548"/>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44173-B046-E632-8483-B2707C81E7DF}"/>
              </a:ext>
            </a:extLst>
          </p:cNvPr>
          <p:cNvSpPr>
            <a:spLocks noGrp="1"/>
          </p:cNvSpPr>
          <p:nvPr>
            <p:ph type="body" sz="quarter" idx="10"/>
          </p:nvPr>
        </p:nvSpPr>
        <p:spPr>
          <a:xfrm>
            <a:off x="495300" y="3333750"/>
            <a:ext cx="5829300" cy="1004887"/>
          </a:xfrm>
          <a:prstGeom prst="rect">
            <a:avLst/>
          </a:prstGeom>
        </p:spPr>
        <p:txBody>
          <a:bodyPr/>
          <a:lstStyle>
            <a:lvl1pPr marL="0" indent="0">
              <a:buFontTx/>
              <a:buNone/>
              <a:defRPr sz="1800">
                <a:solidFill>
                  <a:schemeClr val="bg1"/>
                </a:solidFill>
                <a:latin typeface="Times" pitchFamily="2" charset="0"/>
              </a:defRPr>
            </a:lvl1pPr>
            <a:lvl2pPr>
              <a:buFontTx/>
              <a:buNone/>
              <a:defRPr>
                <a:solidFill>
                  <a:schemeClr val="bg1"/>
                </a:solidFill>
              </a:defRPr>
            </a:lvl2pPr>
            <a:lvl3pPr>
              <a:buFontTx/>
              <a:buNone/>
              <a:defRPr>
                <a:solidFill>
                  <a:schemeClr val="bg1"/>
                </a:solidFill>
              </a:defRPr>
            </a:lvl3pPr>
            <a:lvl4pPr>
              <a:buFontTx/>
              <a:buNone/>
              <a:defRPr>
                <a:solidFill>
                  <a:schemeClr val="bg1"/>
                </a:solidFill>
              </a:defRPr>
            </a:lvl4pPr>
            <a:lvl5pPr>
              <a:buFontTx/>
              <a:buNone/>
              <a:defRPr>
                <a:solidFill>
                  <a:schemeClr val="bg1"/>
                </a:solidFill>
              </a:defRPr>
            </a:lvl5pPr>
          </a:lstStyle>
          <a:p>
            <a:pPr lvl="0"/>
            <a:r>
              <a:rPr lang="en-GB" dirty="0"/>
              <a:t>Click to edit Master text styles</a:t>
            </a:r>
            <a:endParaRPr lang="en-US" dirty="0"/>
          </a:p>
        </p:txBody>
      </p:sp>
      <p:pic>
        <p:nvPicPr>
          <p:cNvPr id="7" name="object 4">
            <a:extLst>
              <a:ext uri="{FF2B5EF4-FFF2-40B4-BE49-F238E27FC236}">
                <a16:creationId xmlns:a16="http://schemas.microsoft.com/office/drawing/2014/main" id="{0DE0EA6B-E5AC-3B11-BD85-9AE2F2B2BA1F}"/>
              </a:ext>
              <a:ext uri="{C183D7F6-B498-43B3-948B-1728B52AA6E4}">
                <adec:decorative xmlns:adec="http://schemas.microsoft.com/office/drawing/2017/decorative" val="1"/>
              </a:ext>
            </a:extLst>
          </p:cNvPr>
          <p:cNvPicPr/>
          <p:nvPr userDrawn="1"/>
        </p:nvPicPr>
        <p:blipFill>
          <a:blip r:embed="rId2" cstate="email">
            <a:extLst>
              <a:ext uri="{28A0092B-C50C-407E-A947-70E740481C1C}">
                <a14:useLocalDpi xmlns:a14="http://schemas.microsoft.com/office/drawing/2010/main"/>
              </a:ext>
            </a:extLst>
          </a:blip>
          <a:stretch>
            <a:fillRect/>
          </a:stretch>
        </p:blipFill>
        <p:spPr>
          <a:xfrm>
            <a:off x="2" y="1"/>
            <a:ext cx="9143998" cy="5143499"/>
          </a:xfrm>
          <a:prstGeom prst="rect">
            <a:avLst/>
          </a:prstGeom>
        </p:spPr>
      </p:pic>
    </p:spTree>
    <p:extLst>
      <p:ext uri="{BB962C8B-B14F-4D97-AF65-F5344CB8AC3E}">
        <p14:creationId xmlns:p14="http://schemas.microsoft.com/office/powerpoint/2010/main" val="3494040816"/>
      </p:ext>
    </p:extLst>
  </p:cSld>
  <p:clrMapOvr>
    <a:overrideClrMapping bg1="lt1" tx1="dk1" bg2="lt2" tx2="dk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Image 2">
    <p:bg>
      <p:bgRef idx="1001">
        <a:schemeClr val="bg1"/>
      </p:bgRef>
    </p:bg>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159FF160-6414-B7D0-2DD1-0585D58A2220}"/>
              </a:ext>
              <a:ext uri="{C183D7F6-B498-43B3-948B-1728B52AA6E4}">
                <adec:decorative xmlns:adec="http://schemas.microsoft.com/office/drawing/2017/decorative" val="1"/>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1341"/>
            <a:ext cx="9141620" cy="5144841"/>
          </a:xfrm>
          <a:prstGeom prst="rect">
            <a:avLst/>
          </a:prstGeom>
        </p:spPr>
      </p:pic>
      <p:sp>
        <p:nvSpPr>
          <p:cNvPr id="6" name="Text Placeholder 1">
            <a:extLst>
              <a:ext uri="{FF2B5EF4-FFF2-40B4-BE49-F238E27FC236}">
                <a16:creationId xmlns:a16="http://schemas.microsoft.com/office/drawing/2014/main" id="{9E3B0390-CE09-F982-4224-39703DE91AD7}"/>
              </a:ext>
              <a:ext uri="{C183D7F6-B498-43B3-948B-1728B52AA6E4}">
                <adec:decorative xmlns:adec="http://schemas.microsoft.com/office/drawing/2017/decorative" val="0"/>
              </a:ext>
            </a:extLst>
          </p:cNvPr>
          <p:cNvSpPr>
            <a:spLocks noGrp="1"/>
          </p:cNvSpPr>
          <p:nvPr>
            <p:ph type="body" sz="quarter" idx="10"/>
          </p:nvPr>
        </p:nvSpPr>
        <p:spPr>
          <a:xfrm>
            <a:off x="495300" y="3333750"/>
            <a:ext cx="5829300" cy="1004887"/>
          </a:xfrm>
          <a:prstGeom prst="rect">
            <a:avLst/>
          </a:prstGeom>
        </p:spPr>
        <p:txBody>
          <a:bodyPr/>
          <a:lstStyle>
            <a:lvl1pPr marL="0" indent="0">
              <a:buFontTx/>
              <a:buNone/>
              <a:defRPr sz="1800">
                <a:solidFill>
                  <a:schemeClr val="bg1"/>
                </a:solidFill>
                <a:latin typeface="Times" pitchFamily="2" charset="0"/>
              </a:defRPr>
            </a:lvl1pPr>
            <a:lvl2pPr>
              <a:buFontTx/>
              <a:buNone/>
              <a:defRPr>
                <a:solidFill>
                  <a:schemeClr val="bg1"/>
                </a:solidFill>
              </a:defRPr>
            </a:lvl2pPr>
            <a:lvl3pPr>
              <a:buFontTx/>
              <a:buNone/>
              <a:defRPr>
                <a:solidFill>
                  <a:schemeClr val="bg1"/>
                </a:solidFill>
              </a:defRPr>
            </a:lvl3pPr>
            <a:lvl4pPr>
              <a:buFontTx/>
              <a:buNone/>
              <a:defRPr>
                <a:solidFill>
                  <a:schemeClr val="bg1"/>
                </a:solidFill>
              </a:defRPr>
            </a:lvl4pPr>
            <a:lvl5pPr>
              <a:buFontTx/>
              <a:buNone/>
              <a:defRPr>
                <a:solidFill>
                  <a:schemeClr val="bg1"/>
                </a:solidFill>
              </a:defRPr>
            </a:lvl5pPr>
          </a:lstStyle>
          <a:p>
            <a:pPr lvl="0"/>
            <a:r>
              <a:rPr lang="en-GB" dirty="0"/>
              <a:t>Click to edit Master text styles</a:t>
            </a:r>
            <a:endParaRPr lang="en-US" dirty="0"/>
          </a:p>
        </p:txBody>
      </p:sp>
    </p:spTree>
    <p:extLst>
      <p:ext uri="{BB962C8B-B14F-4D97-AF65-F5344CB8AC3E}">
        <p14:creationId xmlns:p14="http://schemas.microsoft.com/office/powerpoint/2010/main" val="1464161010"/>
      </p:ext>
    </p:extLst>
  </p:cSld>
  <p:clrMapOvr>
    <a:overrideClrMapping bg1="lt1" tx1="dk1" bg2="lt2" tx2="dk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 3">
    <p:bg>
      <p:bgRef idx="1001">
        <a:schemeClr val="bg1"/>
      </p:bgRef>
    </p:bg>
    <p:spTree>
      <p:nvGrpSpPr>
        <p:cNvPr id="1" name=""/>
        <p:cNvGrpSpPr/>
        <p:nvPr/>
      </p:nvGrpSpPr>
      <p:grpSpPr>
        <a:xfrm>
          <a:off x="0" y="0"/>
          <a:ext cx="0" cy="0"/>
          <a:chOff x="0" y="0"/>
          <a:chExt cx="0" cy="0"/>
        </a:xfrm>
      </p:grpSpPr>
      <p:pic>
        <p:nvPicPr>
          <p:cNvPr id="5" name="object 1">
            <a:extLst>
              <a:ext uri="{FF2B5EF4-FFF2-40B4-BE49-F238E27FC236}">
                <a16:creationId xmlns:a16="http://schemas.microsoft.com/office/drawing/2014/main" id="{3DE60E2F-8D86-E014-B1B6-8CC60B835BB9}"/>
              </a:ext>
            </a:extLst>
          </p:cNvPr>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9143999" cy="5143500"/>
          </a:xfrm>
          <a:prstGeom prst="rect">
            <a:avLst/>
          </a:prstGeom>
        </p:spPr>
      </p:pic>
    </p:spTree>
    <p:extLst>
      <p:ext uri="{BB962C8B-B14F-4D97-AF65-F5344CB8AC3E}">
        <p14:creationId xmlns:p14="http://schemas.microsoft.com/office/powerpoint/2010/main" val="3826518999"/>
      </p:ext>
    </p:ext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 4">
    <p:bg>
      <p:bgRef idx="1001">
        <a:schemeClr val="bg1"/>
      </p:bgRef>
    </p:bg>
    <p:spTree>
      <p:nvGrpSpPr>
        <p:cNvPr id="1" name=""/>
        <p:cNvGrpSpPr/>
        <p:nvPr/>
      </p:nvGrpSpPr>
      <p:grpSpPr>
        <a:xfrm>
          <a:off x="0" y="0"/>
          <a:ext cx="0" cy="0"/>
          <a:chOff x="0" y="0"/>
          <a:chExt cx="0" cy="0"/>
        </a:xfrm>
      </p:grpSpPr>
      <p:pic>
        <p:nvPicPr>
          <p:cNvPr id="6" name="object 2">
            <a:extLst>
              <a:ext uri="{FF2B5EF4-FFF2-40B4-BE49-F238E27FC236}">
                <a16:creationId xmlns:a16="http://schemas.microsoft.com/office/drawing/2014/main" id="{A3A6835A-E678-9758-9D77-104E4690DC81}"/>
              </a:ext>
            </a:extLst>
          </p:cNvPr>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9142349" cy="5143500"/>
          </a:xfrm>
          <a:prstGeom prst="rect">
            <a:avLst/>
          </a:prstGeom>
        </p:spPr>
      </p:pic>
      <p:sp>
        <p:nvSpPr>
          <p:cNvPr id="2" name="Title 1">
            <a:extLst>
              <a:ext uri="{FF2B5EF4-FFF2-40B4-BE49-F238E27FC236}">
                <a16:creationId xmlns:a16="http://schemas.microsoft.com/office/drawing/2014/main" id="{5667EFA4-5A0B-BEF2-9D70-1A347D686B7A}"/>
              </a:ext>
            </a:extLst>
          </p:cNvPr>
          <p:cNvSpPr>
            <a:spLocks noGrp="1"/>
          </p:cNvSpPr>
          <p:nvPr>
            <p:ph type="body" sz="quarter" idx="10"/>
          </p:nvPr>
        </p:nvSpPr>
        <p:spPr>
          <a:xfrm>
            <a:off x="495300" y="3333750"/>
            <a:ext cx="5829300" cy="1004887"/>
          </a:xfrm>
          <a:prstGeom prst="rect">
            <a:avLst/>
          </a:prstGeom>
        </p:spPr>
        <p:txBody>
          <a:bodyPr/>
          <a:lstStyle>
            <a:lvl1pPr marL="0" indent="0">
              <a:buFontTx/>
              <a:buNone/>
              <a:defRPr sz="1800">
                <a:solidFill>
                  <a:schemeClr val="bg1"/>
                </a:solidFill>
                <a:latin typeface="Times" pitchFamily="2" charset="0"/>
              </a:defRPr>
            </a:lvl1pPr>
            <a:lvl2pPr>
              <a:buFontTx/>
              <a:buNone/>
              <a:defRPr>
                <a:solidFill>
                  <a:schemeClr val="bg1"/>
                </a:solidFill>
              </a:defRPr>
            </a:lvl2pPr>
            <a:lvl3pPr>
              <a:buFontTx/>
              <a:buNone/>
              <a:defRPr>
                <a:solidFill>
                  <a:schemeClr val="bg1"/>
                </a:solidFill>
              </a:defRPr>
            </a:lvl3pPr>
            <a:lvl4pPr>
              <a:buFontTx/>
              <a:buNone/>
              <a:defRPr>
                <a:solidFill>
                  <a:schemeClr val="bg1"/>
                </a:solidFill>
              </a:defRPr>
            </a:lvl4pPr>
            <a:lvl5pPr>
              <a:buFontTx/>
              <a:buNone/>
              <a:defRPr>
                <a:solidFill>
                  <a:schemeClr val="bg1"/>
                </a:solidFill>
              </a:defRPr>
            </a:lvl5pPr>
          </a:lstStyle>
          <a:p>
            <a:pPr lvl="0"/>
            <a:r>
              <a:rPr lang="en-GB" dirty="0"/>
              <a:t>Click to edit Master text styles</a:t>
            </a:r>
            <a:endParaRPr lang="en-US" dirty="0"/>
          </a:p>
        </p:txBody>
      </p:sp>
    </p:spTree>
    <p:extLst>
      <p:ext uri="{BB962C8B-B14F-4D97-AF65-F5344CB8AC3E}">
        <p14:creationId xmlns:p14="http://schemas.microsoft.com/office/powerpoint/2010/main" val="1507638060"/>
      </p:ext>
    </p:extLst>
  </p:cSld>
  <p:clrMapOvr>
    <a:overrideClrMapping bg1="lt1" tx1="dk1" bg2="lt2" tx2="dk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 5">
    <p:bg>
      <p:bgRef idx="1001">
        <a:schemeClr val="bg1"/>
      </p:bgRef>
    </p:bg>
    <p:spTree>
      <p:nvGrpSpPr>
        <p:cNvPr id="1" name=""/>
        <p:cNvGrpSpPr/>
        <p:nvPr/>
      </p:nvGrpSpPr>
      <p:grpSpPr>
        <a:xfrm>
          <a:off x="0" y="0"/>
          <a:ext cx="0" cy="0"/>
          <a:chOff x="0" y="0"/>
          <a:chExt cx="0" cy="0"/>
        </a:xfrm>
      </p:grpSpPr>
      <p:pic>
        <p:nvPicPr>
          <p:cNvPr id="3" name="object 2">
            <a:extLst>
              <a:ext uri="{FF2B5EF4-FFF2-40B4-BE49-F238E27FC236}">
                <a16:creationId xmlns:a16="http://schemas.microsoft.com/office/drawing/2014/main" id="{D3558D7F-D425-CB58-246D-476403851039}"/>
              </a:ext>
              <a:ext uri="{C183D7F6-B498-43B3-948B-1728B52AA6E4}">
                <adec:decorative xmlns:adec="http://schemas.microsoft.com/office/drawing/2017/decorative" val="1"/>
              </a:ext>
            </a:extLst>
          </p:cNvPr>
          <p:cNvPicPr/>
          <p:nvPr userDrawn="1"/>
        </p:nvPicPr>
        <p:blipFill>
          <a:blip r:embed="rId2" cstate="email">
            <a:extLst>
              <a:ext uri="{28A0092B-C50C-407E-A947-70E740481C1C}">
                <a14:useLocalDpi xmlns:a14="http://schemas.microsoft.com/office/drawing/2010/main"/>
              </a:ext>
            </a:extLst>
          </a:blip>
          <a:stretch>
            <a:fillRect/>
          </a:stretch>
        </p:blipFill>
        <p:spPr>
          <a:xfrm>
            <a:off x="1" y="0"/>
            <a:ext cx="9144000" cy="5143500"/>
          </a:xfrm>
          <a:prstGeom prst="rect">
            <a:avLst/>
          </a:prstGeom>
        </p:spPr>
      </p:pic>
      <p:sp>
        <p:nvSpPr>
          <p:cNvPr id="6" name="Title 1">
            <a:extLst>
              <a:ext uri="{FF2B5EF4-FFF2-40B4-BE49-F238E27FC236}">
                <a16:creationId xmlns:a16="http://schemas.microsoft.com/office/drawing/2014/main" id="{1DBF24C0-EEA2-4E54-D028-0224BD962CC0}"/>
              </a:ext>
              <a:ext uri="{C183D7F6-B498-43B3-948B-1728B52AA6E4}">
                <adec:decorative xmlns:adec="http://schemas.microsoft.com/office/drawing/2017/decorative" val="0"/>
              </a:ext>
            </a:extLst>
          </p:cNvPr>
          <p:cNvSpPr>
            <a:spLocks noGrp="1"/>
          </p:cNvSpPr>
          <p:nvPr>
            <p:ph type="body" sz="quarter" idx="10"/>
          </p:nvPr>
        </p:nvSpPr>
        <p:spPr>
          <a:xfrm>
            <a:off x="495300" y="3333750"/>
            <a:ext cx="5829300" cy="1004887"/>
          </a:xfrm>
          <a:prstGeom prst="rect">
            <a:avLst/>
          </a:prstGeom>
        </p:spPr>
        <p:txBody>
          <a:bodyPr/>
          <a:lstStyle>
            <a:lvl1pPr marL="0" indent="0">
              <a:buFontTx/>
              <a:buNone/>
              <a:defRPr sz="1800">
                <a:solidFill>
                  <a:schemeClr val="bg1"/>
                </a:solidFill>
                <a:latin typeface="Times" pitchFamily="2" charset="0"/>
              </a:defRPr>
            </a:lvl1pPr>
            <a:lvl2pPr>
              <a:buFontTx/>
              <a:buNone/>
              <a:defRPr>
                <a:solidFill>
                  <a:schemeClr val="bg1"/>
                </a:solidFill>
              </a:defRPr>
            </a:lvl2pPr>
            <a:lvl3pPr>
              <a:buFontTx/>
              <a:buNone/>
              <a:defRPr>
                <a:solidFill>
                  <a:schemeClr val="bg1"/>
                </a:solidFill>
              </a:defRPr>
            </a:lvl3pPr>
            <a:lvl4pPr>
              <a:buFontTx/>
              <a:buNone/>
              <a:defRPr>
                <a:solidFill>
                  <a:schemeClr val="bg1"/>
                </a:solidFill>
              </a:defRPr>
            </a:lvl4pPr>
            <a:lvl5pPr>
              <a:buFontTx/>
              <a:buNone/>
              <a:defRPr>
                <a:solidFill>
                  <a:schemeClr val="bg1"/>
                </a:solidFill>
              </a:defRPr>
            </a:lvl5pPr>
          </a:lstStyle>
          <a:p>
            <a:pPr lvl="0"/>
            <a:r>
              <a:rPr lang="en-GB" dirty="0"/>
              <a:t>Click to edit Master text styles</a:t>
            </a:r>
            <a:endParaRPr lang="en-US" dirty="0"/>
          </a:p>
        </p:txBody>
      </p:sp>
    </p:spTree>
    <p:extLst>
      <p:ext uri="{BB962C8B-B14F-4D97-AF65-F5344CB8AC3E}">
        <p14:creationId xmlns:p14="http://schemas.microsoft.com/office/powerpoint/2010/main" val="4290844201"/>
      </p:ext>
    </p:extLst>
  </p:cSld>
  <p:clrMapOvr>
    <a:overrideClrMapping bg1="lt1" tx1="dk1" bg2="lt2" tx2="dk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6">
    <p:bg>
      <p:bgRef idx="1001">
        <a:schemeClr val="bg1"/>
      </p:bgRef>
    </p:bg>
    <p:spTree>
      <p:nvGrpSpPr>
        <p:cNvPr id="1" name=""/>
        <p:cNvGrpSpPr/>
        <p:nvPr/>
      </p:nvGrpSpPr>
      <p:grpSpPr>
        <a:xfrm>
          <a:off x="0" y="0"/>
          <a:ext cx="0" cy="0"/>
          <a:chOff x="0" y="0"/>
          <a:chExt cx="0" cy="0"/>
        </a:xfrm>
      </p:grpSpPr>
      <p:pic>
        <p:nvPicPr>
          <p:cNvPr id="2" name="object 1">
            <a:extLst>
              <a:ext uri="{FF2B5EF4-FFF2-40B4-BE49-F238E27FC236}">
                <a16:creationId xmlns:a16="http://schemas.microsoft.com/office/drawing/2014/main" id="{28B85562-1D3A-B537-DAF4-3A657A3D4AE6}"/>
              </a:ext>
            </a:extLst>
          </p:cNvPr>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3431633167"/>
      </p:ext>
    </p:extLst>
  </p:cSld>
  <p:clrMapOvr>
    <a:overrideClrMapping bg1="lt1" tx1="dk1" bg2="lt2" tx2="dk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and text 1">
    <p:bg>
      <p:bgRef idx="1001">
        <a:schemeClr val="bg1"/>
      </p:bgRef>
    </p:bg>
    <p:spTree>
      <p:nvGrpSpPr>
        <p:cNvPr id="1" name=""/>
        <p:cNvGrpSpPr/>
        <p:nvPr/>
      </p:nvGrpSpPr>
      <p:grpSpPr>
        <a:xfrm>
          <a:off x="0" y="0"/>
          <a:ext cx="0" cy="0"/>
          <a:chOff x="0" y="0"/>
          <a:chExt cx="0" cy="0"/>
        </a:xfrm>
      </p:grpSpPr>
      <p:sp>
        <p:nvSpPr>
          <p:cNvPr id="11" name="Picture Placeholder 1">
            <a:extLst>
              <a:ext uri="{FF2B5EF4-FFF2-40B4-BE49-F238E27FC236}">
                <a16:creationId xmlns:a16="http://schemas.microsoft.com/office/drawing/2014/main" id="{A0A86295-3799-4055-1C7A-59CAA363CB15}"/>
              </a:ext>
            </a:extLst>
          </p:cNvPr>
          <p:cNvSpPr>
            <a:spLocks noGrp="1"/>
          </p:cNvSpPr>
          <p:nvPr>
            <p:ph type="pic" sz="quarter" idx="10" hasCustomPrompt="1"/>
          </p:nvPr>
        </p:nvSpPr>
        <p:spPr>
          <a:xfrm>
            <a:off x="0" y="0"/>
            <a:ext cx="9144000" cy="2640647"/>
          </a:xfrm>
          <a:prstGeom prst="rect">
            <a:avLst/>
          </a:prstGeom>
          <a:solidFill>
            <a:schemeClr val="bg1">
              <a:lumMod val="95000"/>
            </a:schemeClr>
          </a:solidFill>
        </p:spPr>
        <p:txBody>
          <a:bodyPr anchor="ctr" anchorCtr="0"/>
          <a:lstStyle>
            <a:lvl1pPr marL="0" indent="0" algn="ctr">
              <a:buNone/>
              <a:defRPr sz="1100"/>
            </a:lvl1pPr>
          </a:lstStyle>
          <a:p>
            <a:r>
              <a:rPr lang="en-US" dirty="0"/>
              <a:t>Click to add image</a:t>
            </a:r>
          </a:p>
        </p:txBody>
      </p:sp>
      <p:sp>
        <p:nvSpPr>
          <p:cNvPr id="4" name="object 2">
            <a:extLst>
              <a:ext uri="{FF2B5EF4-FFF2-40B4-BE49-F238E27FC236}">
                <a16:creationId xmlns:a16="http://schemas.microsoft.com/office/drawing/2014/main" id="{BCED1024-5DA2-8840-7AC2-C7FC158C755F}"/>
              </a:ext>
              <a:ext uri="{C183D7F6-B498-43B3-948B-1728B52AA6E4}">
                <adec:decorative xmlns:adec="http://schemas.microsoft.com/office/drawing/2017/decorative" val="1"/>
              </a:ext>
            </a:extLst>
          </p:cNvPr>
          <p:cNvSpPr/>
          <p:nvPr userDrawn="1"/>
        </p:nvSpPr>
        <p:spPr>
          <a:xfrm>
            <a:off x="0" y="2640647"/>
            <a:ext cx="9144000" cy="459740"/>
          </a:xfrm>
          <a:custGeom>
            <a:avLst/>
            <a:gdLst/>
            <a:ahLst/>
            <a:cxnLst/>
            <a:rect l="l" t="t" r="r" b="b"/>
            <a:pathLst>
              <a:path w="9144000" h="459739">
                <a:moveTo>
                  <a:pt x="9144000" y="0"/>
                </a:moveTo>
                <a:lnTo>
                  <a:pt x="0" y="0"/>
                </a:lnTo>
                <a:lnTo>
                  <a:pt x="0" y="459739"/>
                </a:lnTo>
                <a:lnTo>
                  <a:pt x="9144000" y="459739"/>
                </a:lnTo>
                <a:lnTo>
                  <a:pt x="9144000" y="0"/>
                </a:lnTo>
                <a:close/>
              </a:path>
            </a:pathLst>
          </a:custGeom>
          <a:solidFill>
            <a:srgbClr val="E64626"/>
          </a:solidFill>
          <a:ln>
            <a:solidFill>
              <a:schemeClr val="accent1"/>
            </a:solidFill>
          </a:ln>
        </p:spPr>
        <p:txBody>
          <a:bodyPr wrap="square" lIns="0" tIns="0" rIns="0" bIns="0" rtlCol="0"/>
          <a:lstStyle/>
          <a:p>
            <a:endParaRPr/>
          </a:p>
        </p:txBody>
      </p:sp>
      <p:sp>
        <p:nvSpPr>
          <p:cNvPr id="3" name="object 3">
            <a:extLst>
              <a:ext uri="{FF2B5EF4-FFF2-40B4-BE49-F238E27FC236}">
                <a16:creationId xmlns:a16="http://schemas.microsoft.com/office/drawing/2014/main" id="{E3399B2A-36AB-AE15-E217-C1D472E7E1EC}"/>
              </a:ext>
              <a:ext uri="{C183D7F6-B498-43B3-948B-1728B52AA6E4}">
                <adec:decorative xmlns:adec="http://schemas.microsoft.com/office/drawing/2017/decorative" val="1"/>
              </a:ext>
            </a:extLst>
          </p:cNvPr>
          <p:cNvSpPr/>
          <p:nvPr userDrawn="1"/>
        </p:nvSpPr>
        <p:spPr>
          <a:xfrm>
            <a:off x="0" y="3100387"/>
            <a:ext cx="9144000" cy="2043430"/>
          </a:xfrm>
          <a:custGeom>
            <a:avLst/>
            <a:gdLst/>
            <a:ahLst/>
            <a:cxnLst/>
            <a:rect l="l" t="t" r="r" b="b"/>
            <a:pathLst>
              <a:path w="9144000" h="2043429">
                <a:moveTo>
                  <a:pt x="9144000" y="0"/>
                </a:moveTo>
                <a:lnTo>
                  <a:pt x="0" y="0"/>
                </a:lnTo>
                <a:lnTo>
                  <a:pt x="0" y="2043112"/>
                </a:lnTo>
                <a:lnTo>
                  <a:pt x="9144000" y="2043112"/>
                </a:lnTo>
                <a:lnTo>
                  <a:pt x="9144000" y="0"/>
                </a:lnTo>
                <a:close/>
              </a:path>
            </a:pathLst>
          </a:custGeom>
          <a:solidFill>
            <a:schemeClr val="tx2"/>
          </a:solidFill>
        </p:spPr>
        <p:txBody>
          <a:bodyPr wrap="square" lIns="0" tIns="0" rIns="0" bIns="0" rtlCol="0"/>
          <a:lstStyle/>
          <a:p>
            <a:endParaRPr/>
          </a:p>
        </p:txBody>
      </p:sp>
      <p:sp>
        <p:nvSpPr>
          <p:cNvPr id="6" name="object 4">
            <a:extLst>
              <a:ext uri="{FF2B5EF4-FFF2-40B4-BE49-F238E27FC236}">
                <a16:creationId xmlns:a16="http://schemas.microsoft.com/office/drawing/2014/main" id="{31B0B21C-FA2D-826B-7943-A68F827AB4FB}"/>
              </a:ext>
              <a:ext uri="{C183D7F6-B498-43B3-948B-1728B52AA6E4}">
                <adec:decorative xmlns:adec="http://schemas.microsoft.com/office/drawing/2017/decorative" val="1"/>
              </a:ext>
            </a:extLst>
          </p:cNvPr>
          <p:cNvSpPr/>
          <p:nvPr userDrawn="1"/>
        </p:nvSpPr>
        <p:spPr>
          <a:xfrm>
            <a:off x="3272443" y="3403748"/>
            <a:ext cx="0" cy="1219200"/>
          </a:xfrm>
          <a:custGeom>
            <a:avLst/>
            <a:gdLst/>
            <a:ahLst/>
            <a:cxnLst/>
            <a:rect l="l" t="t" r="r" b="b"/>
            <a:pathLst>
              <a:path h="1219200">
                <a:moveTo>
                  <a:pt x="0" y="0"/>
                </a:moveTo>
                <a:lnTo>
                  <a:pt x="0" y="1219199"/>
                </a:lnTo>
              </a:path>
            </a:pathLst>
          </a:custGeom>
          <a:ln w="25400">
            <a:solidFill>
              <a:schemeClr val="accent1"/>
            </a:solidFill>
          </a:ln>
        </p:spPr>
        <p:txBody>
          <a:bodyPr wrap="square" lIns="0" tIns="0" rIns="0" bIns="0" rtlCol="0"/>
          <a:lstStyle/>
          <a:p>
            <a:endParaRPr/>
          </a:p>
        </p:txBody>
      </p:sp>
      <p:sp>
        <p:nvSpPr>
          <p:cNvPr id="7" name="object 5">
            <a:extLst>
              <a:ext uri="{FF2B5EF4-FFF2-40B4-BE49-F238E27FC236}">
                <a16:creationId xmlns:a16="http://schemas.microsoft.com/office/drawing/2014/main" id="{8E3BADCE-997C-7AED-BF38-6CE000F80779}"/>
              </a:ext>
              <a:ext uri="{C183D7F6-B498-43B3-948B-1728B52AA6E4}">
                <adec:decorative xmlns:adec="http://schemas.microsoft.com/office/drawing/2017/decorative" val="1"/>
              </a:ext>
            </a:extLst>
          </p:cNvPr>
          <p:cNvSpPr/>
          <p:nvPr userDrawn="1"/>
        </p:nvSpPr>
        <p:spPr>
          <a:xfrm>
            <a:off x="5918200" y="3403748"/>
            <a:ext cx="0" cy="1219200"/>
          </a:xfrm>
          <a:custGeom>
            <a:avLst/>
            <a:gdLst/>
            <a:ahLst/>
            <a:cxnLst/>
            <a:rect l="l" t="t" r="r" b="b"/>
            <a:pathLst>
              <a:path h="1219200">
                <a:moveTo>
                  <a:pt x="0" y="0"/>
                </a:moveTo>
                <a:lnTo>
                  <a:pt x="0" y="1219199"/>
                </a:lnTo>
              </a:path>
            </a:pathLst>
          </a:custGeom>
          <a:ln w="25400">
            <a:solidFill>
              <a:schemeClr val="accent1"/>
            </a:solidFill>
          </a:ln>
        </p:spPr>
        <p:txBody>
          <a:bodyPr wrap="square" lIns="0" tIns="0" rIns="0" bIns="0" rtlCol="0"/>
          <a:lstStyle/>
          <a:p>
            <a:endParaRPr/>
          </a:p>
        </p:txBody>
      </p:sp>
      <p:sp>
        <p:nvSpPr>
          <p:cNvPr id="12" name="Holder 1">
            <a:extLst>
              <a:ext uri="{FF2B5EF4-FFF2-40B4-BE49-F238E27FC236}">
                <a16:creationId xmlns:a16="http://schemas.microsoft.com/office/drawing/2014/main" id="{A750FE79-0F06-BEC8-114A-CEEB0654F56F}"/>
              </a:ext>
            </a:extLst>
          </p:cNvPr>
          <p:cNvSpPr>
            <a:spLocks noGrp="1"/>
          </p:cNvSpPr>
          <p:nvPr>
            <p:ph type="body" idx="1" hasCustomPrompt="1"/>
          </p:nvPr>
        </p:nvSpPr>
        <p:spPr>
          <a:xfrm>
            <a:off x="898676" y="3357000"/>
            <a:ext cx="1945974" cy="1530203"/>
          </a:xfrm>
          <a:prstGeom prst="rect">
            <a:avLst/>
          </a:prstGeom>
        </p:spPr>
        <p:txBody>
          <a:bodyPr lIns="0" tIns="0" rIns="0" bIns="0" numCol="1" spcCol="252000"/>
          <a:lstStyle>
            <a:lvl1pPr marL="0" indent="0">
              <a:buFontTx/>
              <a:buNone/>
              <a:defRPr sz="1000" b="0" i="0">
                <a:solidFill>
                  <a:schemeClr val="bg1"/>
                </a:solidFill>
                <a:latin typeface="Arial"/>
                <a:cs typeface="Arial"/>
              </a:defRPr>
            </a:lvl1pPr>
          </a:lstStyle>
          <a:p>
            <a:r>
              <a:rPr lang="en-AU" dirty="0"/>
              <a:t>Click to add text 10pt</a:t>
            </a:r>
            <a:endParaRPr dirty="0"/>
          </a:p>
        </p:txBody>
      </p:sp>
      <p:sp>
        <p:nvSpPr>
          <p:cNvPr id="13" name="Holder 2">
            <a:extLst>
              <a:ext uri="{FF2B5EF4-FFF2-40B4-BE49-F238E27FC236}">
                <a16:creationId xmlns:a16="http://schemas.microsoft.com/office/drawing/2014/main" id="{816E88B2-2440-D778-EE70-7C9542EC020B}"/>
              </a:ext>
            </a:extLst>
          </p:cNvPr>
          <p:cNvSpPr>
            <a:spLocks noGrp="1"/>
          </p:cNvSpPr>
          <p:nvPr>
            <p:ph type="body" idx="11" hasCustomPrompt="1"/>
          </p:nvPr>
        </p:nvSpPr>
        <p:spPr>
          <a:xfrm>
            <a:off x="3615997" y="3357000"/>
            <a:ext cx="1945974" cy="1530203"/>
          </a:xfrm>
          <a:prstGeom prst="rect">
            <a:avLst/>
          </a:prstGeom>
        </p:spPr>
        <p:txBody>
          <a:bodyPr lIns="0" tIns="0" rIns="0" bIns="0" numCol="1" spcCol="252000"/>
          <a:lstStyle>
            <a:lvl1pPr marL="0" indent="0">
              <a:buFontTx/>
              <a:buNone/>
              <a:defRPr sz="1000" b="0" i="0">
                <a:solidFill>
                  <a:schemeClr val="bg1"/>
                </a:solidFill>
                <a:latin typeface="Arial"/>
                <a:cs typeface="Arial"/>
              </a:defRPr>
            </a:lvl1pPr>
          </a:lstStyle>
          <a:p>
            <a:pPr marL="0" marR="0" lvl="0" indent="0" defTabSz="914400" eaLnBrk="1" fontAlgn="auto" latinLnBrk="0" hangingPunct="1">
              <a:lnSpc>
                <a:spcPct val="100000"/>
              </a:lnSpc>
              <a:spcBef>
                <a:spcPts val="0"/>
              </a:spcBef>
              <a:spcAft>
                <a:spcPts val="0"/>
              </a:spcAft>
              <a:buClr>
                <a:schemeClr val="tx2"/>
              </a:buClr>
              <a:buSzTx/>
              <a:buFontTx/>
              <a:buNone/>
              <a:tabLst/>
              <a:defRPr/>
            </a:pPr>
            <a:r>
              <a:rPr lang="en-AU" dirty="0"/>
              <a:t>Click to add text 10pt</a:t>
            </a:r>
          </a:p>
          <a:p>
            <a:endParaRPr dirty="0"/>
          </a:p>
        </p:txBody>
      </p:sp>
      <p:sp>
        <p:nvSpPr>
          <p:cNvPr id="14" name="Holder 3">
            <a:extLst>
              <a:ext uri="{FF2B5EF4-FFF2-40B4-BE49-F238E27FC236}">
                <a16:creationId xmlns:a16="http://schemas.microsoft.com/office/drawing/2014/main" id="{52D6ACAB-5609-38FC-D3ED-9C642272FE3E}"/>
              </a:ext>
            </a:extLst>
          </p:cNvPr>
          <p:cNvSpPr>
            <a:spLocks noGrp="1"/>
          </p:cNvSpPr>
          <p:nvPr>
            <p:ph type="body" idx="12" hasCustomPrompt="1"/>
          </p:nvPr>
        </p:nvSpPr>
        <p:spPr>
          <a:xfrm>
            <a:off x="6333318" y="3357000"/>
            <a:ext cx="1945974" cy="1530203"/>
          </a:xfrm>
          <a:prstGeom prst="rect">
            <a:avLst/>
          </a:prstGeom>
        </p:spPr>
        <p:txBody>
          <a:bodyPr lIns="0" tIns="0" rIns="0" bIns="0" numCol="1" spcCol="252000"/>
          <a:lstStyle>
            <a:lvl1pPr marL="0" indent="0">
              <a:buFontTx/>
              <a:buNone/>
              <a:defRPr sz="1000" b="0" i="0">
                <a:solidFill>
                  <a:schemeClr val="bg1"/>
                </a:solidFill>
                <a:latin typeface="Arial"/>
                <a:cs typeface="Arial"/>
              </a:defRPr>
            </a:lvl1pPr>
          </a:lstStyle>
          <a:p>
            <a:pPr marL="0" marR="0" lvl="0" indent="0" defTabSz="914400" eaLnBrk="1" fontAlgn="auto" latinLnBrk="0" hangingPunct="1">
              <a:lnSpc>
                <a:spcPct val="100000"/>
              </a:lnSpc>
              <a:spcBef>
                <a:spcPts val="0"/>
              </a:spcBef>
              <a:spcAft>
                <a:spcPts val="0"/>
              </a:spcAft>
              <a:buClr>
                <a:schemeClr val="tx2"/>
              </a:buClr>
              <a:buSzTx/>
              <a:buFontTx/>
              <a:buNone/>
              <a:tabLst/>
              <a:defRPr/>
            </a:pPr>
            <a:r>
              <a:rPr lang="en-AU" dirty="0"/>
              <a:t>Click to add text 10pt</a:t>
            </a:r>
          </a:p>
          <a:p>
            <a:endParaRPr dirty="0"/>
          </a:p>
        </p:txBody>
      </p:sp>
    </p:spTree>
    <p:extLst>
      <p:ext uri="{BB962C8B-B14F-4D97-AF65-F5344CB8AC3E}">
        <p14:creationId xmlns:p14="http://schemas.microsoft.com/office/powerpoint/2010/main" val="1388858333"/>
      </p:ext>
    </p:extLst>
  </p:cSld>
  <p:clrMapOvr>
    <a:overrideClrMapping bg1="lt1" tx1="dk1" bg2="lt2" tx2="dk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Image and text 1">
    <p:bg>
      <p:bgRef idx="1001">
        <a:schemeClr val="bg1"/>
      </p:bgRef>
    </p:bg>
    <p:spTree>
      <p:nvGrpSpPr>
        <p:cNvPr id="1" name=""/>
        <p:cNvGrpSpPr/>
        <p:nvPr/>
      </p:nvGrpSpPr>
      <p:grpSpPr>
        <a:xfrm>
          <a:off x="0" y="0"/>
          <a:ext cx="0" cy="0"/>
          <a:chOff x="0" y="0"/>
          <a:chExt cx="0" cy="0"/>
        </a:xfrm>
      </p:grpSpPr>
      <p:sp>
        <p:nvSpPr>
          <p:cNvPr id="11" name="Picture Placeholder 1">
            <a:extLst>
              <a:ext uri="{FF2B5EF4-FFF2-40B4-BE49-F238E27FC236}">
                <a16:creationId xmlns:a16="http://schemas.microsoft.com/office/drawing/2014/main" id="{A0A86295-3799-4055-1C7A-59CAA363CB15}"/>
              </a:ext>
            </a:extLst>
          </p:cNvPr>
          <p:cNvSpPr>
            <a:spLocks noGrp="1"/>
          </p:cNvSpPr>
          <p:nvPr>
            <p:ph type="pic" sz="quarter" idx="10" hasCustomPrompt="1"/>
          </p:nvPr>
        </p:nvSpPr>
        <p:spPr>
          <a:xfrm>
            <a:off x="0" y="0"/>
            <a:ext cx="9144000" cy="2640647"/>
          </a:xfrm>
          <a:prstGeom prst="rect">
            <a:avLst/>
          </a:prstGeom>
          <a:solidFill>
            <a:schemeClr val="bg1">
              <a:lumMod val="95000"/>
            </a:schemeClr>
          </a:solidFill>
        </p:spPr>
        <p:txBody>
          <a:bodyPr anchor="ctr" anchorCtr="0"/>
          <a:lstStyle>
            <a:lvl1pPr marL="0" indent="0" algn="ctr">
              <a:buNone/>
              <a:defRPr sz="1100"/>
            </a:lvl1pPr>
          </a:lstStyle>
          <a:p>
            <a:r>
              <a:rPr lang="en-US" dirty="0"/>
              <a:t>Click to add image</a:t>
            </a:r>
          </a:p>
        </p:txBody>
      </p:sp>
      <p:sp>
        <p:nvSpPr>
          <p:cNvPr id="4" name="object 2">
            <a:extLst>
              <a:ext uri="{FF2B5EF4-FFF2-40B4-BE49-F238E27FC236}">
                <a16:creationId xmlns:a16="http://schemas.microsoft.com/office/drawing/2014/main" id="{BCED1024-5DA2-8840-7AC2-C7FC158C755F}"/>
              </a:ext>
              <a:ext uri="{C183D7F6-B498-43B3-948B-1728B52AA6E4}">
                <adec:decorative xmlns:adec="http://schemas.microsoft.com/office/drawing/2017/decorative" val="1"/>
              </a:ext>
            </a:extLst>
          </p:cNvPr>
          <p:cNvSpPr/>
          <p:nvPr userDrawn="1"/>
        </p:nvSpPr>
        <p:spPr>
          <a:xfrm>
            <a:off x="0" y="2640647"/>
            <a:ext cx="9144000" cy="459740"/>
          </a:xfrm>
          <a:custGeom>
            <a:avLst/>
            <a:gdLst/>
            <a:ahLst/>
            <a:cxnLst/>
            <a:rect l="l" t="t" r="r" b="b"/>
            <a:pathLst>
              <a:path w="9144000" h="459739">
                <a:moveTo>
                  <a:pt x="9144000" y="0"/>
                </a:moveTo>
                <a:lnTo>
                  <a:pt x="0" y="0"/>
                </a:lnTo>
                <a:lnTo>
                  <a:pt x="0" y="459739"/>
                </a:lnTo>
                <a:lnTo>
                  <a:pt x="9144000" y="459739"/>
                </a:lnTo>
                <a:lnTo>
                  <a:pt x="9144000" y="0"/>
                </a:lnTo>
                <a:close/>
              </a:path>
            </a:pathLst>
          </a:custGeom>
          <a:solidFill>
            <a:srgbClr val="E64626"/>
          </a:solidFill>
          <a:ln>
            <a:solidFill>
              <a:schemeClr val="accent1"/>
            </a:solidFill>
          </a:ln>
        </p:spPr>
        <p:txBody>
          <a:bodyPr wrap="square" lIns="0" tIns="0" rIns="0" bIns="0" rtlCol="0"/>
          <a:lstStyle/>
          <a:p>
            <a:endParaRPr/>
          </a:p>
        </p:txBody>
      </p:sp>
      <p:sp>
        <p:nvSpPr>
          <p:cNvPr id="3" name="object 3">
            <a:extLst>
              <a:ext uri="{FF2B5EF4-FFF2-40B4-BE49-F238E27FC236}">
                <a16:creationId xmlns:a16="http://schemas.microsoft.com/office/drawing/2014/main" id="{E3399B2A-36AB-AE15-E217-C1D472E7E1EC}"/>
              </a:ext>
              <a:ext uri="{C183D7F6-B498-43B3-948B-1728B52AA6E4}">
                <adec:decorative xmlns:adec="http://schemas.microsoft.com/office/drawing/2017/decorative" val="1"/>
              </a:ext>
            </a:extLst>
          </p:cNvPr>
          <p:cNvSpPr/>
          <p:nvPr userDrawn="1"/>
        </p:nvSpPr>
        <p:spPr>
          <a:xfrm>
            <a:off x="0" y="3100387"/>
            <a:ext cx="9144000" cy="2043430"/>
          </a:xfrm>
          <a:custGeom>
            <a:avLst/>
            <a:gdLst/>
            <a:ahLst/>
            <a:cxnLst/>
            <a:rect l="l" t="t" r="r" b="b"/>
            <a:pathLst>
              <a:path w="9144000" h="2043429">
                <a:moveTo>
                  <a:pt x="9144000" y="0"/>
                </a:moveTo>
                <a:lnTo>
                  <a:pt x="0" y="0"/>
                </a:lnTo>
                <a:lnTo>
                  <a:pt x="0" y="2043112"/>
                </a:lnTo>
                <a:lnTo>
                  <a:pt x="9144000" y="2043112"/>
                </a:lnTo>
                <a:lnTo>
                  <a:pt x="9144000" y="0"/>
                </a:lnTo>
                <a:close/>
              </a:path>
            </a:pathLst>
          </a:custGeom>
          <a:solidFill>
            <a:schemeClr val="bg2"/>
          </a:solidFill>
        </p:spPr>
        <p:txBody>
          <a:bodyPr wrap="square" lIns="0" tIns="0" rIns="0" bIns="0" rtlCol="0"/>
          <a:lstStyle/>
          <a:p>
            <a:endParaRPr dirty="0"/>
          </a:p>
        </p:txBody>
      </p:sp>
      <p:sp>
        <p:nvSpPr>
          <p:cNvPr id="6" name="object 4">
            <a:extLst>
              <a:ext uri="{FF2B5EF4-FFF2-40B4-BE49-F238E27FC236}">
                <a16:creationId xmlns:a16="http://schemas.microsoft.com/office/drawing/2014/main" id="{31B0B21C-FA2D-826B-7943-A68F827AB4FB}"/>
              </a:ext>
              <a:ext uri="{C183D7F6-B498-43B3-948B-1728B52AA6E4}">
                <adec:decorative xmlns:adec="http://schemas.microsoft.com/office/drawing/2017/decorative" val="1"/>
              </a:ext>
            </a:extLst>
          </p:cNvPr>
          <p:cNvSpPr/>
          <p:nvPr userDrawn="1"/>
        </p:nvSpPr>
        <p:spPr>
          <a:xfrm>
            <a:off x="3272443" y="3403748"/>
            <a:ext cx="0" cy="1219200"/>
          </a:xfrm>
          <a:custGeom>
            <a:avLst/>
            <a:gdLst/>
            <a:ahLst/>
            <a:cxnLst/>
            <a:rect l="l" t="t" r="r" b="b"/>
            <a:pathLst>
              <a:path h="1219200">
                <a:moveTo>
                  <a:pt x="0" y="0"/>
                </a:moveTo>
                <a:lnTo>
                  <a:pt x="0" y="1219199"/>
                </a:lnTo>
              </a:path>
            </a:pathLst>
          </a:custGeom>
          <a:ln w="25400">
            <a:solidFill>
              <a:schemeClr val="accent1"/>
            </a:solidFill>
          </a:ln>
        </p:spPr>
        <p:txBody>
          <a:bodyPr wrap="square" lIns="0" tIns="0" rIns="0" bIns="0" rtlCol="0"/>
          <a:lstStyle/>
          <a:p>
            <a:endParaRPr/>
          </a:p>
        </p:txBody>
      </p:sp>
      <p:sp>
        <p:nvSpPr>
          <p:cNvPr id="7" name="object 5">
            <a:extLst>
              <a:ext uri="{FF2B5EF4-FFF2-40B4-BE49-F238E27FC236}">
                <a16:creationId xmlns:a16="http://schemas.microsoft.com/office/drawing/2014/main" id="{8E3BADCE-997C-7AED-BF38-6CE000F80779}"/>
              </a:ext>
              <a:ext uri="{C183D7F6-B498-43B3-948B-1728B52AA6E4}">
                <adec:decorative xmlns:adec="http://schemas.microsoft.com/office/drawing/2017/decorative" val="1"/>
              </a:ext>
            </a:extLst>
          </p:cNvPr>
          <p:cNvSpPr/>
          <p:nvPr userDrawn="1"/>
        </p:nvSpPr>
        <p:spPr>
          <a:xfrm>
            <a:off x="5918200" y="3403748"/>
            <a:ext cx="0" cy="1219200"/>
          </a:xfrm>
          <a:custGeom>
            <a:avLst/>
            <a:gdLst/>
            <a:ahLst/>
            <a:cxnLst/>
            <a:rect l="l" t="t" r="r" b="b"/>
            <a:pathLst>
              <a:path h="1219200">
                <a:moveTo>
                  <a:pt x="0" y="0"/>
                </a:moveTo>
                <a:lnTo>
                  <a:pt x="0" y="1219199"/>
                </a:lnTo>
              </a:path>
            </a:pathLst>
          </a:custGeom>
          <a:ln w="25400">
            <a:solidFill>
              <a:schemeClr val="accent1"/>
            </a:solidFill>
          </a:ln>
        </p:spPr>
        <p:txBody>
          <a:bodyPr wrap="square" lIns="0" tIns="0" rIns="0" bIns="0" rtlCol="0"/>
          <a:lstStyle/>
          <a:p>
            <a:endParaRPr/>
          </a:p>
        </p:txBody>
      </p:sp>
      <p:sp>
        <p:nvSpPr>
          <p:cNvPr id="12" name="Holder 1">
            <a:extLst>
              <a:ext uri="{FF2B5EF4-FFF2-40B4-BE49-F238E27FC236}">
                <a16:creationId xmlns:a16="http://schemas.microsoft.com/office/drawing/2014/main" id="{A750FE79-0F06-BEC8-114A-CEEB0654F56F}"/>
              </a:ext>
            </a:extLst>
          </p:cNvPr>
          <p:cNvSpPr>
            <a:spLocks noGrp="1"/>
          </p:cNvSpPr>
          <p:nvPr>
            <p:ph type="body" idx="1" hasCustomPrompt="1"/>
          </p:nvPr>
        </p:nvSpPr>
        <p:spPr>
          <a:xfrm>
            <a:off x="898676" y="3357000"/>
            <a:ext cx="1945974" cy="1530203"/>
          </a:xfrm>
          <a:prstGeom prst="rect">
            <a:avLst/>
          </a:prstGeom>
        </p:spPr>
        <p:txBody>
          <a:bodyPr lIns="0" tIns="0" rIns="0" bIns="0" numCol="1" spcCol="252000"/>
          <a:lstStyle>
            <a:lvl1pPr marL="0" indent="0">
              <a:buFontTx/>
              <a:buNone/>
              <a:defRPr sz="1000" b="0" i="0">
                <a:solidFill>
                  <a:schemeClr val="bg1"/>
                </a:solidFill>
                <a:latin typeface="Arial"/>
                <a:cs typeface="Arial"/>
              </a:defRPr>
            </a:lvl1pPr>
          </a:lstStyle>
          <a:p>
            <a:r>
              <a:rPr lang="en-AU" dirty="0"/>
              <a:t>Click to add text 10pt</a:t>
            </a:r>
            <a:endParaRPr dirty="0"/>
          </a:p>
        </p:txBody>
      </p:sp>
      <p:sp>
        <p:nvSpPr>
          <p:cNvPr id="13" name="Holder 2">
            <a:extLst>
              <a:ext uri="{FF2B5EF4-FFF2-40B4-BE49-F238E27FC236}">
                <a16:creationId xmlns:a16="http://schemas.microsoft.com/office/drawing/2014/main" id="{816E88B2-2440-D778-EE70-7C9542EC020B}"/>
              </a:ext>
            </a:extLst>
          </p:cNvPr>
          <p:cNvSpPr>
            <a:spLocks noGrp="1"/>
          </p:cNvSpPr>
          <p:nvPr>
            <p:ph type="body" idx="11" hasCustomPrompt="1"/>
          </p:nvPr>
        </p:nvSpPr>
        <p:spPr>
          <a:xfrm>
            <a:off x="3615997" y="3357000"/>
            <a:ext cx="1945974" cy="1530203"/>
          </a:xfrm>
          <a:prstGeom prst="rect">
            <a:avLst/>
          </a:prstGeom>
        </p:spPr>
        <p:txBody>
          <a:bodyPr lIns="0" tIns="0" rIns="0" bIns="0" numCol="1" spcCol="252000"/>
          <a:lstStyle>
            <a:lvl1pPr marL="0" indent="0">
              <a:buFontTx/>
              <a:buNone/>
              <a:defRPr sz="1000" b="0" i="0">
                <a:solidFill>
                  <a:schemeClr val="bg1"/>
                </a:solidFill>
                <a:latin typeface="Arial"/>
                <a:cs typeface="Arial"/>
              </a:defRPr>
            </a:lvl1pPr>
          </a:lstStyle>
          <a:p>
            <a:pPr marL="0" marR="0" lvl="0" indent="0" defTabSz="914400" eaLnBrk="1" fontAlgn="auto" latinLnBrk="0" hangingPunct="1">
              <a:lnSpc>
                <a:spcPct val="100000"/>
              </a:lnSpc>
              <a:spcBef>
                <a:spcPts val="0"/>
              </a:spcBef>
              <a:spcAft>
                <a:spcPts val="0"/>
              </a:spcAft>
              <a:buClr>
                <a:schemeClr val="tx2"/>
              </a:buClr>
              <a:buSzTx/>
              <a:buFontTx/>
              <a:buNone/>
              <a:tabLst/>
              <a:defRPr/>
            </a:pPr>
            <a:r>
              <a:rPr lang="en-AU" dirty="0"/>
              <a:t>Click to add text 10pt</a:t>
            </a:r>
          </a:p>
          <a:p>
            <a:endParaRPr dirty="0"/>
          </a:p>
        </p:txBody>
      </p:sp>
      <p:sp>
        <p:nvSpPr>
          <p:cNvPr id="14" name="Holder 3">
            <a:extLst>
              <a:ext uri="{FF2B5EF4-FFF2-40B4-BE49-F238E27FC236}">
                <a16:creationId xmlns:a16="http://schemas.microsoft.com/office/drawing/2014/main" id="{52D6ACAB-5609-38FC-D3ED-9C642272FE3E}"/>
              </a:ext>
            </a:extLst>
          </p:cNvPr>
          <p:cNvSpPr>
            <a:spLocks noGrp="1"/>
          </p:cNvSpPr>
          <p:nvPr>
            <p:ph type="body" idx="12" hasCustomPrompt="1"/>
          </p:nvPr>
        </p:nvSpPr>
        <p:spPr>
          <a:xfrm>
            <a:off x="6333318" y="3357000"/>
            <a:ext cx="1945974" cy="1530203"/>
          </a:xfrm>
          <a:prstGeom prst="rect">
            <a:avLst/>
          </a:prstGeom>
        </p:spPr>
        <p:txBody>
          <a:bodyPr lIns="0" tIns="0" rIns="0" bIns="0" numCol="1" spcCol="252000"/>
          <a:lstStyle>
            <a:lvl1pPr marL="0" indent="0">
              <a:buFontTx/>
              <a:buNone/>
              <a:defRPr sz="1000" b="0" i="0">
                <a:solidFill>
                  <a:schemeClr val="bg1"/>
                </a:solidFill>
                <a:latin typeface="Arial"/>
                <a:cs typeface="Arial"/>
              </a:defRPr>
            </a:lvl1pPr>
          </a:lstStyle>
          <a:p>
            <a:pPr marL="0" marR="0" lvl="0" indent="0" defTabSz="914400" eaLnBrk="1" fontAlgn="auto" latinLnBrk="0" hangingPunct="1">
              <a:lnSpc>
                <a:spcPct val="100000"/>
              </a:lnSpc>
              <a:spcBef>
                <a:spcPts val="0"/>
              </a:spcBef>
              <a:spcAft>
                <a:spcPts val="0"/>
              </a:spcAft>
              <a:buClr>
                <a:schemeClr val="tx2"/>
              </a:buClr>
              <a:buSzTx/>
              <a:buFontTx/>
              <a:buNone/>
              <a:tabLst/>
              <a:defRPr/>
            </a:pPr>
            <a:r>
              <a:rPr lang="en-AU" dirty="0"/>
              <a:t>Click to add text 10pt</a:t>
            </a:r>
          </a:p>
          <a:p>
            <a:endParaRPr dirty="0"/>
          </a:p>
        </p:txBody>
      </p:sp>
    </p:spTree>
    <p:extLst>
      <p:ext uri="{BB962C8B-B14F-4D97-AF65-F5344CB8AC3E}">
        <p14:creationId xmlns:p14="http://schemas.microsoft.com/office/powerpoint/2010/main" val="3695472022"/>
      </p:ext>
    </p:extLst>
  </p:cSld>
  <p:clrMapOvr>
    <a:overrideClrMapping bg1="lt1" tx1="dk1" bg2="lt2" tx2="dk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accent1"/>
        </a:solidFill>
        <a:effectLst/>
      </p:bgPr>
    </p:bg>
    <p:spTree>
      <p:nvGrpSpPr>
        <p:cNvPr id="1" name=""/>
        <p:cNvGrpSpPr/>
        <p:nvPr/>
      </p:nvGrpSpPr>
      <p:grpSpPr>
        <a:xfrm>
          <a:off x="0" y="0"/>
          <a:ext cx="0" cy="0"/>
          <a:chOff x="0" y="0"/>
          <a:chExt cx="0" cy="0"/>
        </a:xfrm>
      </p:grpSpPr>
      <p:sp>
        <p:nvSpPr>
          <p:cNvPr id="12" name="Text Placeholder 1">
            <a:extLst>
              <a:ext uri="{FF2B5EF4-FFF2-40B4-BE49-F238E27FC236}">
                <a16:creationId xmlns:a16="http://schemas.microsoft.com/office/drawing/2014/main" id="{284C3413-144B-3E34-A5A7-2A85DAA63644}"/>
              </a:ext>
            </a:extLst>
          </p:cNvPr>
          <p:cNvSpPr>
            <a:spLocks noGrp="1"/>
          </p:cNvSpPr>
          <p:nvPr>
            <p:ph type="body" sz="quarter" idx="12" hasCustomPrompt="1"/>
          </p:nvPr>
        </p:nvSpPr>
        <p:spPr>
          <a:xfrm>
            <a:off x="581013" y="1657350"/>
            <a:ext cx="3152775" cy="2362200"/>
          </a:xfrm>
          <a:prstGeom prst="rect">
            <a:avLst/>
          </a:prstGeom>
        </p:spPr>
        <p:txBody>
          <a:bodyPr lIns="0" anchor="b" anchorCtr="0"/>
          <a:lstStyle>
            <a:lvl1pPr marL="0" indent="0">
              <a:buNone/>
              <a:defRPr sz="1000">
                <a:solidFill>
                  <a:schemeClr val="tx1"/>
                </a:solidFill>
              </a:defRPr>
            </a:lvl1pPr>
            <a:lvl2pPr>
              <a:buNone/>
              <a:defRPr sz="1000">
                <a:solidFill>
                  <a:schemeClr val="tx1"/>
                </a:solidFill>
              </a:defRPr>
            </a:lvl2pPr>
            <a:lvl3pPr>
              <a:buNone/>
              <a:defRPr sz="1000">
                <a:solidFill>
                  <a:schemeClr val="tx1"/>
                </a:solidFill>
              </a:defRPr>
            </a:lvl3pPr>
            <a:lvl4pPr>
              <a:buNone/>
              <a:defRPr sz="1000">
                <a:solidFill>
                  <a:schemeClr val="tx1"/>
                </a:solidFill>
              </a:defRPr>
            </a:lvl4pPr>
            <a:lvl5pPr>
              <a:buNone/>
              <a:defRPr sz="1000">
                <a:solidFill>
                  <a:schemeClr val="tx1"/>
                </a:solidFill>
              </a:defRPr>
            </a:lvl5pPr>
          </a:lstStyle>
          <a:p>
            <a:pPr marL="12700">
              <a:lnSpc>
                <a:spcPct val="100000"/>
              </a:lnSpc>
              <a:spcBef>
                <a:spcPts val="100"/>
              </a:spcBef>
            </a:pPr>
            <a:r>
              <a:rPr lang="en-AU" sz="1000" b="1" dirty="0">
                <a:latin typeface="Arial"/>
                <a:cs typeface="Arial"/>
              </a:rPr>
              <a:t>Insert team/discipline </a:t>
            </a:r>
            <a:r>
              <a:rPr lang="en-AU" sz="1000" b="1" spc="-20" dirty="0">
                <a:latin typeface="Arial"/>
                <a:cs typeface="Arial"/>
              </a:rPr>
              <a:t>area</a:t>
            </a:r>
            <a:endParaRPr lang="en-AU" sz="1000" dirty="0">
              <a:latin typeface="Arial"/>
              <a:cs typeface="Arial"/>
            </a:endParaRPr>
          </a:p>
          <a:p>
            <a:pPr marL="12700" marR="711200">
              <a:lnSpc>
                <a:spcPct val="100000"/>
              </a:lnSpc>
            </a:pPr>
            <a:r>
              <a:rPr lang="en-AU" sz="1000" dirty="0">
                <a:latin typeface="Arial"/>
                <a:cs typeface="Arial"/>
              </a:rPr>
              <a:t>Name</a:t>
            </a:r>
            <a:r>
              <a:rPr lang="en-AU" sz="1000" spc="-20" dirty="0">
                <a:latin typeface="Arial"/>
                <a:cs typeface="Arial"/>
              </a:rPr>
              <a:t> </a:t>
            </a:r>
            <a:r>
              <a:rPr lang="en-AU" sz="1000" spc="-10" dirty="0">
                <a:latin typeface="Arial"/>
                <a:cs typeface="Arial"/>
              </a:rPr>
              <a:t>Surname Title</a:t>
            </a:r>
            <a:endParaRPr lang="en-AU" sz="1000" dirty="0">
              <a:latin typeface="Arial"/>
              <a:cs typeface="Arial"/>
            </a:endParaRPr>
          </a:p>
          <a:p>
            <a:pPr marL="12700">
              <a:lnSpc>
                <a:spcPct val="100000"/>
              </a:lnSpc>
            </a:pPr>
            <a:r>
              <a:rPr lang="en-AU" sz="1000" dirty="0">
                <a:latin typeface="Arial"/>
                <a:cs typeface="Arial"/>
              </a:rPr>
              <a:t>+61</a:t>
            </a:r>
            <a:r>
              <a:rPr lang="en-AU" sz="1000" spc="-10" dirty="0">
                <a:latin typeface="Arial"/>
                <a:cs typeface="Arial"/>
              </a:rPr>
              <a:t> </a:t>
            </a:r>
            <a:r>
              <a:rPr lang="en-AU" sz="1000" dirty="0">
                <a:latin typeface="Arial"/>
                <a:cs typeface="Arial"/>
              </a:rPr>
              <a:t>2</a:t>
            </a:r>
            <a:r>
              <a:rPr lang="en-AU" sz="1000" spc="-5" dirty="0">
                <a:latin typeface="Arial"/>
                <a:cs typeface="Arial"/>
              </a:rPr>
              <a:t> </a:t>
            </a:r>
            <a:r>
              <a:rPr lang="en-AU" sz="1000" dirty="0">
                <a:latin typeface="Arial"/>
                <a:cs typeface="Arial"/>
              </a:rPr>
              <a:t>1234</a:t>
            </a:r>
            <a:r>
              <a:rPr lang="en-AU" sz="1000" spc="-10" dirty="0">
                <a:latin typeface="Arial"/>
                <a:cs typeface="Arial"/>
              </a:rPr>
              <a:t> </a:t>
            </a:r>
            <a:r>
              <a:rPr lang="en-AU" sz="1000" spc="-20" dirty="0">
                <a:latin typeface="Arial"/>
                <a:cs typeface="Arial"/>
              </a:rPr>
              <a:t>5678</a:t>
            </a:r>
            <a:endParaRPr lang="en-AU" sz="1000" dirty="0">
              <a:latin typeface="Arial"/>
              <a:cs typeface="Arial"/>
            </a:endParaRPr>
          </a:p>
          <a:p>
            <a:pPr marL="12700">
              <a:lnSpc>
                <a:spcPct val="100000"/>
              </a:lnSpc>
            </a:pPr>
            <a:r>
              <a:rPr lang="en-AU" sz="1000" spc="-10" dirty="0">
                <a:latin typeface="Arial"/>
                <a:cs typeface="Arial"/>
                <a:hlinkClick r:id="rId2"/>
              </a:rPr>
              <a:t>first.last@sydney.edu.au</a:t>
            </a:r>
            <a:endParaRPr lang="en-AU" sz="1000" dirty="0">
              <a:latin typeface="Arial"/>
              <a:cs typeface="Arial"/>
            </a:endParaRPr>
          </a:p>
          <a:p>
            <a:pPr>
              <a:lnSpc>
                <a:spcPct val="100000"/>
              </a:lnSpc>
              <a:spcBef>
                <a:spcPts val="50"/>
              </a:spcBef>
            </a:pPr>
            <a:endParaRPr lang="en-AU" sz="1000" dirty="0">
              <a:latin typeface="Arial"/>
              <a:cs typeface="Arial"/>
            </a:endParaRPr>
          </a:p>
          <a:p>
            <a:pPr marL="12700">
              <a:lnSpc>
                <a:spcPct val="100000"/>
              </a:lnSpc>
            </a:pPr>
            <a:r>
              <a:rPr lang="en-AU" sz="1000" b="1" spc="-10" dirty="0" err="1">
                <a:latin typeface="Arial"/>
                <a:cs typeface="Arial"/>
              </a:rPr>
              <a:t>sydney.edu.au</a:t>
            </a:r>
            <a:r>
              <a:rPr lang="en-AU" sz="1000" b="1" spc="-10" dirty="0">
                <a:latin typeface="Arial"/>
                <a:cs typeface="Arial"/>
              </a:rPr>
              <a:t>/</a:t>
            </a:r>
            <a:r>
              <a:rPr lang="en-AU" sz="1000" b="1" spc="-10" dirty="0" err="1">
                <a:latin typeface="Arial"/>
                <a:cs typeface="Arial"/>
              </a:rPr>
              <a:t>xxxx</a:t>
            </a:r>
            <a:endParaRPr lang="en-AU" sz="1000" dirty="0">
              <a:latin typeface="Arial"/>
              <a:cs typeface="Arial"/>
            </a:endParaRPr>
          </a:p>
        </p:txBody>
      </p:sp>
    </p:spTree>
    <p:extLst>
      <p:ext uri="{BB962C8B-B14F-4D97-AF65-F5344CB8AC3E}">
        <p14:creationId xmlns:p14="http://schemas.microsoft.com/office/powerpoint/2010/main" val="2248735220"/>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image 1">
    <p:bg>
      <p:bgRef idx="1001">
        <a:schemeClr val="bg1"/>
      </p:bgRef>
    </p:bg>
    <p:spTree>
      <p:nvGrpSpPr>
        <p:cNvPr id="1" name=""/>
        <p:cNvGrpSpPr/>
        <p:nvPr/>
      </p:nvGrpSpPr>
      <p:grpSpPr>
        <a:xfrm>
          <a:off x="0" y="0"/>
          <a:ext cx="0" cy="0"/>
          <a:chOff x="0" y="0"/>
          <a:chExt cx="0" cy="0"/>
        </a:xfrm>
      </p:grpSpPr>
      <p:pic>
        <p:nvPicPr>
          <p:cNvPr id="8" name="object 7">
            <a:extLst>
              <a:ext uri="{FF2B5EF4-FFF2-40B4-BE49-F238E27FC236}">
                <a16:creationId xmlns:a16="http://schemas.microsoft.com/office/drawing/2014/main" id="{5682CEC0-2F2F-E2FD-4FDE-2AF1F4D1AE55}"/>
              </a:ext>
              <a:ext uri="{C183D7F6-B498-43B3-948B-1728B52AA6E4}">
                <adec:decorative xmlns:adec="http://schemas.microsoft.com/office/drawing/2017/decorative" val="1"/>
              </a:ext>
            </a:extLst>
          </p:cNvPr>
          <p:cNvPicPr/>
          <p:nvPr userDrawn="1"/>
        </p:nvPicPr>
        <p:blipFill>
          <a:blip r:embed="rId2" cstate="email">
            <a:extLst>
              <a:ext uri="{28A0092B-C50C-407E-A947-70E740481C1C}">
                <a14:useLocalDpi xmlns:a14="http://schemas.microsoft.com/office/drawing/2010/main"/>
              </a:ext>
            </a:extLst>
          </a:blip>
          <a:stretch>
            <a:fillRect/>
          </a:stretch>
        </p:blipFill>
        <p:spPr>
          <a:xfrm>
            <a:off x="-11310" y="0"/>
            <a:ext cx="9155310" cy="5143500"/>
          </a:xfrm>
          <a:prstGeom prst="rect">
            <a:avLst/>
          </a:prstGeom>
        </p:spPr>
      </p:pic>
      <p:sp>
        <p:nvSpPr>
          <p:cNvPr id="3" name="object 6">
            <a:extLst>
              <a:ext uri="{FF2B5EF4-FFF2-40B4-BE49-F238E27FC236}">
                <a16:creationId xmlns:a16="http://schemas.microsoft.com/office/drawing/2014/main" id="{663CD1C2-E224-8DF3-9A0D-E3EFD27C13FF}"/>
              </a:ext>
              <a:ext uri="{C183D7F6-B498-43B3-948B-1728B52AA6E4}">
                <adec:decorative xmlns:adec="http://schemas.microsoft.com/office/drawing/2017/decorative" val="1"/>
              </a:ext>
            </a:extLst>
          </p:cNvPr>
          <p:cNvSpPr/>
          <p:nvPr userDrawn="1"/>
        </p:nvSpPr>
        <p:spPr>
          <a:xfrm>
            <a:off x="0" y="571500"/>
            <a:ext cx="4572000" cy="4000500"/>
          </a:xfrm>
          <a:custGeom>
            <a:avLst/>
            <a:gdLst/>
            <a:ahLst/>
            <a:cxnLst/>
            <a:rect l="l" t="t" r="r" b="b"/>
            <a:pathLst>
              <a:path w="4572000" h="4000500">
                <a:moveTo>
                  <a:pt x="4572000" y="0"/>
                </a:moveTo>
                <a:lnTo>
                  <a:pt x="0" y="0"/>
                </a:lnTo>
                <a:lnTo>
                  <a:pt x="0" y="4000500"/>
                </a:lnTo>
                <a:lnTo>
                  <a:pt x="4572000" y="4000500"/>
                </a:lnTo>
                <a:lnTo>
                  <a:pt x="4572000" y="0"/>
                </a:lnTo>
                <a:close/>
              </a:path>
            </a:pathLst>
          </a:custGeom>
          <a:solidFill>
            <a:schemeClr val="accent1"/>
          </a:solidFill>
        </p:spPr>
        <p:txBody>
          <a:bodyPr wrap="square" lIns="0" tIns="0" rIns="0" bIns="0" rtlCol="0"/>
          <a:lstStyle/>
          <a:p>
            <a:endParaRPr>
              <a:solidFill>
                <a:schemeClr val="tx1"/>
              </a:solidFill>
            </a:endParaRPr>
          </a:p>
        </p:txBody>
      </p:sp>
      <p:sp>
        <p:nvSpPr>
          <p:cNvPr id="20" name="Title 1">
            <a:extLst>
              <a:ext uri="{FF2B5EF4-FFF2-40B4-BE49-F238E27FC236}">
                <a16:creationId xmlns:a16="http://schemas.microsoft.com/office/drawing/2014/main" id="{DEC0E1D8-33A4-65CC-8895-783ED3E74183}"/>
              </a:ext>
            </a:extLst>
          </p:cNvPr>
          <p:cNvSpPr>
            <a:spLocks noGrp="1"/>
          </p:cNvSpPr>
          <p:nvPr>
            <p:ph type="title" hasCustomPrompt="1"/>
          </p:nvPr>
        </p:nvSpPr>
        <p:spPr>
          <a:xfrm>
            <a:off x="468137" y="937577"/>
            <a:ext cx="3966985" cy="946577"/>
          </a:xfrm>
          <a:prstGeom prst="rect">
            <a:avLst/>
          </a:prstGeom>
        </p:spPr>
        <p:txBody>
          <a:bodyPr/>
          <a:lstStyle>
            <a:lvl1pPr>
              <a:defRPr sz="2800">
                <a:solidFill>
                  <a:schemeClr val="tx1"/>
                </a:solidFill>
              </a:defRPr>
            </a:lvl1pPr>
          </a:lstStyle>
          <a:p>
            <a:r>
              <a:rPr lang="en-GB" dirty="0"/>
              <a:t>Heading sits here 28pt</a:t>
            </a:r>
            <a:endParaRPr lang="en-US" dirty="0"/>
          </a:p>
        </p:txBody>
      </p:sp>
      <p:sp>
        <p:nvSpPr>
          <p:cNvPr id="23" name="Text Placeholder 2">
            <a:extLst>
              <a:ext uri="{FF2B5EF4-FFF2-40B4-BE49-F238E27FC236}">
                <a16:creationId xmlns:a16="http://schemas.microsoft.com/office/drawing/2014/main" id="{C9C36DF5-DD75-D71F-723C-8EF6CC84B88A}"/>
              </a:ext>
            </a:extLst>
          </p:cNvPr>
          <p:cNvSpPr>
            <a:spLocks noGrp="1"/>
          </p:cNvSpPr>
          <p:nvPr>
            <p:ph type="body" sz="quarter" idx="14" hasCustomPrompt="1"/>
          </p:nvPr>
        </p:nvSpPr>
        <p:spPr>
          <a:xfrm>
            <a:off x="457627" y="1981961"/>
            <a:ext cx="3966984" cy="753789"/>
          </a:xfrm>
          <a:prstGeom prst="rect">
            <a:avLst/>
          </a:prstGeom>
        </p:spPr>
        <p:txBody>
          <a:bodyPr/>
          <a:lstStyle>
            <a:lvl1pPr marL="0" indent="0">
              <a:buNone/>
              <a:defRPr sz="1400">
                <a:solidFill>
                  <a:schemeClr val="tx1"/>
                </a:solidFill>
              </a:defRPr>
            </a:lvl1pPr>
            <a:lvl2pPr>
              <a:defRPr sz="1400"/>
            </a:lvl2pPr>
            <a:lvl3pPr>
              <a:defRPr sz="1400"/>
            </a:lvl3pPr>
            <a:lvl4pPr>
              <a:defRPr sz="1400"/>
            </a:lvl4pPr>
            <a:lvl5pPr>
              <a:defRPr sz="1400"/>
            </a:lvl5pPr>
          </a:lstStyle>
          <a:p>
            <a:pPr marL="12700" marR="5080">
              <a:lnSpc>
                <a:spcPct val="100000"/>
              </a:lnSpc>
              <a:spcBef>
                <a:spcPts val="100"/>
              </a:spcBef>
            </a:pPr>
            <a:r>
              <a:rPr lang="en-AU" sz="1400" dirty="0">
                <a:latin typeface="Arial"/>
                <a:cs typeface="Arial"/>
              </a:rPr>
              <a:t>Intro</a:t>
            </a:r>
            <a:r>
              <a:rPr lang="en-AU" sz="1400" spc="-20" dirty="0">
                <a:latin typeface="Arial"/>
                <a:cs typeface="Arial"/>
              </a:rPr>
              <a:t> </a:t>
            </a:r>
            <a:r>
              <a:rPr lang="en-AU" sz="1400" dirty="0">
                <a:latin typeface="Arial"/>
                <a:cs typeface="Arial"/>
              </a:rPr>
              <a:t>text</a:t>
            </a:r>
            <a:r>
              <a:rPr lang="en-AU" sz="1400" spc="-5" dirty="0">
                <a:latin typeface="Arial"/>
                <a:cs typeface="Arial"/>
              </a:rPr>
              <a:t> </a:t>
            </a:r>
            <a:r>
              <a:rPr lang="en-AU" sz="1400" dirty="0">
                <a:latin typeface="Arial"/>
                <a:cs typeface="Arial"/>
              </a:rPr>
              <a:t>14pt,</a:t>
            </a:r>
            <a:r>
              <a:rPr lang="en-AU" sz="1400" spc="-15" dirty="0">
                <a:latin typeface="Arial"/>
                <a:cs typeface="Arial"/>
              </a:rPr>
              <a:t> </a:t>
            </a:r>
            <a:r>
              <a:rPr lang="en-AU" sz="1400" dirty="0">
                <a:latin typeface="Arial"/>
                <a:cs typeface="Arial"/>
              </a:rPr>
              <a:t>to</a:t>
            </a:r>
            <a:r>
              <a:rPr lang="en-AU" sz="1400" spc="-5" dirty="0">
                <a:latin typeface="Arial"/>
                <a:cs typeface="Arial"/>
              </a:rPr>
              <a:t> </a:t>
            </a:r>
            <a:r>
              <a:rPr lang="en-AU" sz="1400" dirty="0">
                <a:latin typeface="Arial"/>
                <a:cs typeface="Arial"/>
              </a:rPr>
              <a:t>sit</a:t>
            </a:r>
            <a:r>
              <a:rPr lang="en-AU" sz="1400" spc="-10" dirty="0">
                <a:latin typeface="Arial"/>
                <a:cs typeface="Arial"/>
              </a:rPr>
              <a:t> </a:t>
            </a:r>
            <a:r>
              <a:rPr lang="en-AU" sz="1400" dirty="0">
                <a:latin typeface="Arial"/>
                <a:cs typeface="Arial"/>
              </a:rPr>
              <a:t>here.</a:t>
            </a:r>
            <a:r>
              <a:rPr lang="en-AU" sz="1400" spc="-10" dirty="0">
                <a:latin typeface="Arial"/>
                <a:cs typeface="Arial"/>
              </a:rPr>
              <a:t> </a:t>
            </a:r>
            <a:br>
              <a:rPr lang="en-AU" sz="1400" spc="-10" dirty="0">
                <a:latin typeface="Arial"/>
                <a:cs typeface="Arial"/>
              </a:rPr>
            </a:br>
            <a:r>
              <a:rPr lang="en-AU" sz="1400" dirty="0">
                <a:latin typeface="Arial"/>
                <a:cs typeface="Arial"/>
              </a:rPr>
              <a:t>2–3</a:t>
            </a:r>
            <a:r>
              <a:rPr lang="en-AU" sz="1400" spc="-10" dirty="0">
                <a:latin typeface="Arial"/>
                <a:cs typeface="Arial"/>
              </a:rPr>
              <a:t> lines </a:t>
            </a:r>
            <a:r>
              <a:rPr lang="en-AU" sz="1400" dirty="0">
                <a:latin typeface="Arial"/>
                <a:cs typeface="Arial"/>
              </a:rPr>
              <a:t>of</a:t>
            </a:r>
            <a:r>
              <a:rPr lang="en-AU" sz="1400" spc="-15" dirty="0">
                <a:latin typeface="Arial"/>
                <a:cs typeface="Arial"/>
              </a:rPr>
              <a:t> </a:t>
            </a:r>
            <a:r>
              <a:rPr lang="en-AU" sz="1400" spc="-25" dirty="0">
                <a:latin typeface="Arial"/>
                <a:cs typeface="Arial"/>
              </a:rPr>
              <a:t>copy.</a:t>
            </a:r>
            <a:r>
              <a:rPr lang="en-AU" sz="1400" spc="-80" dirty="0">
                <a:latin typeface="Arial"/>
                <a:cs typeface="Arial"/>
              </a:rPr>
              <a:t> </a:t>
            </a:r>
            <a:r>
              <a:rPr lang="en-AU" sz="1400" dirty="0">
                <a:latin typeface="Arial"/>
                <a:cs typeface="Arial"/>
              </a:rPr>
              <a:t>Am </a:t>
            </a:r>
            <a:r>
              <a:rPr lang="en-AU" sz="1400" dirty="0" err="1">
                <a:latin typeface="Arial"/>
                <a:cs typeface="Arial"/>
              </a:rPr>
              <a:t>quo’xnkaln</a:t>
            </a:r>
            <a:r>
              <a:rPr lang="en-AU" sz="1400" spc="-10" dirty="0">
                <a:latin typeface="Arial"/>
                <a:cs typeface="Arial"/>
              </a:rPr>
              <a:t> </a:t>
            </a:r>
            <a:r>
              <a:rPr lang="en-AU" sz="1400" dirty="0" err="1">
                <a:latin typeface="Arial"/>
                <a:cs typeface="Arial"/>
              </a:rPr>
              <a:t>ium</a:t>
            </a:r>
            <a:r>
              <a:rPr lang="en-AU" sz="1400" spc="-10" dirty="0">
                <a:latin typeface="Arial"/>
                <a:cs typeface="Arial"/>
              </a:rPr>
              <a:t> </a:t>
            </a:r>
            <a:r>
              <a:rPr lang="en-AU" sz="1400" dirty="0" err="1">
                <a:latin typeface="Arial"/>
                <a:cs typeface="Arial"/>
              </a:rPr>
              <a:t>aute</a:t>
            </a:r>
            <a:r>
              <a:rPr lang="en-AU" sz="1400" spc="-5" dirty="0">
                <a:latin typeface="Arial"/>
                <a:cs typeface="Arial"/>
              </a:rPr>
              <a:t> </a:t>
            </a:r>
            <a:r>
              <a:rPr lang="en-AU" sz="1400" spc="-10" dirty="0" err="1">
                <a:latin typeface="Arial"/>
                <a:cs typeface="Arial"/>
              </a:rPr>
              <a:t>fuidesteI</a:t>
            </a:r>
            <a:r>
              <a:rPr lang="en-AU" sz="1400" spc="-10" dirty="0">
                <a:latin typeface="Arial"/>
                <a:cs typeface="Arial"/>
              </a:rPr>
              <a:t> </a:t>
            </a:r>
            <a:r>
              <a:rPr lang="en-AU" sz="1400" dirty="0" err="1">
                <a:latin typeface="Arial"/>
                <a:cs typeface="Arial"/>
              </a:rPr>
              <a:t>eces</a:t>
            </a:r>
            <a:r>
              <a:rPr lang="en-AU" sz="1400" dirty="0">
                <a:latin typeface="Arial"/>
                <a:cs typeface="Arial"/>
              </a:rPr>
              <a:t>,</a:t>
            </a:r>
            <a:r>
              <a:rPr lang="en-AU" sz="1400" spc="-15" dirty="0">
                <a:latin typeface="Arial"/>
                <a:cs typeface="Arial"/>
              </a:rPr>
              <a:t> </a:t>
            </a:r>
            <a:r>
              <a:rPr lang="en-AU" sz="1400" dirty="0">
                <a:latin typeface="Arial"/>
                <a:cs typeface="Arial"/>
              </a:rPr>
              <a:t>Cas</a:t>
            </a:r>
            <a:r>
              <a:rPr lang="en-AU" sz="1400" spc="-15" dirty="0">
                <a:latin typeface="Arial"/>
                <a:cs typeface="Arial"/>
              </a:rPr>
              <a:t> </a:t>
            </a:r>
            <a:r>
              <a:rPr lang="en-AU" sz="1400" dirty="0" err="1">
                <a:latin typeface="Arial"/>
                <a:cs typeface="Arial"/>
              </a:rPr>
              <a:t>cus</a:t>
            </a:r>
            <a:r>
              <a:rPr lang="en-AU" sz="1400" spc="-10" dirty="0">
                <a:latin typeface="Arial"/>
                <a:cs typeface="Arial"/>
              </a:rPr>
              <a:t> </a:t>
            </a:r>
            <a:r>
              <a:rPr lang="en-AU" sz="1400" dirty="0" err="1">
                <a:latin typeface="Arial"/>
                <a:cs typeface="Arial"/>
              </a:rPr>
              <a:t>aus</a:t>
            </a:r>
            <a:r>
              <a:rPr lang="en-AU" sz="1400" spc="-15" dirty="0">
                <a:latin typeface="Arial"/>
                <a:cs typeface="Arial"/>
              </a:rPr>
              <a:t> </a:t>
            </a:r>
            <a:r>
              <a:rPr lang="en-AU" sz="1400" spc="-10" dirty="0" err="1">
                <a:latin typeface="Arial"/>
                <a:cs typeface="Arial"/>
              </a:rPr>
              <a:t>opubli</a:t>
            </a:r>
            <a:r>
              <a:rPr lang="en-AU" sz="1400" spc="-10" dirty="0">
                <a:latin typeface="Arial"/>
                <a:cs typeface="Arial"/>
              </a:rPr>
              <a:t>.</a:t>
            </a:r>
            <a:endParaRPr lang="en-AU" sz="1400" dirty="0">
              <a:latin typeface="Arial"/>
              <a:cs typeface="Arial"/>
            </a:endParaRPr>
          </a:p>
        </p:txBody>
      </p:sp>
      <p:sp>
        <p:nvSpPr>
          <p:cNvPr id="34" name="Text Placeholder 3">
            <a:extLst>
              <a:ext uri="{FF2B5EF4-FFF2-40B4-BE49-F238E27FC236}">
                <a16:creationId xmlns:a16="http://schemas.microsoft.com/office/drawing/2014/main" id="{3294DCB0-B5EC-D044-C287-CD623136A7AF}"/>
              </a:ext>
            </a:extLst>
          </p:cNvPr>
          <p:cNvSpPr>
            <a:spLocks noGrp="1"/>
          </p:cNvSpPr>
          <p:nvPr>
            <p:ph type="body" sz="quarter" idx="12" hasCustomPrompt="1"/>
          </p:nvPr>
        </p:nvSpPr>
        <p:spPr>
          <a:xfrm>
            <a:off x="468137" y="2787410"/>
            <a:ext cx="3502275" cy="414686"/>
          </a:xfrm>
          <a:prstGeom prst="rect">
            <a:avLst/>
          </a:prstGeom>
        </p:spPr>
        <p:txBody>
          <a:bodyPr anchor="b" anchorCtr="0"/>
          <a:lstStyle>
            <a:lvl1pPr marL="0" indent="0" algn="l">
              <a:buNone/>
              <a:defRPr sz="1400" b="1">
                <a:solidFill>
                  <a:schemeClr val="tx1"/>
                </a:solidFill>
              </a:defRPr>
            </a:lvl1pPr>
          </a:lstStyle>
          <a:p>
            <a:pPr lvl="0"/>
            <a:r>
              <a:rPr lang="en-GB" dirty="0" err="1"/>
              <a:t>sydney.edu.au</a:t>
            </a:r>
            <a:r>
              <a:rPr lang="en-GB" dirty="0"/>
              <a:t>/</a:t>
            </a:r>
            <a:r>
              <a:rPr lang="en-GB" dirty="0" err="1"/>
              <a:t>xxxxx</a:t>
            </a:r>
            <a:endParaRPr lang="en-US" dirty="0"/>
          </a:p>
        </p:txBody>
      </p:sp>
      <p:pic>
        <p:nvPicPr>
          <p:cNvPr id="11" name="Picture 4">
            <a:extLst>
              <a:ext uri="{FF2B5EF4-FFF2-40B4-BE49-F238E27FC236}">
                <a16:creationId xmlns:a16="http://schemas.microsoft.com/office/drawing/2014/main" id="{026371A5-B0B4-75FD-EDA9-FAF993970A5F}"/>
              </a:ext>
            </a:extLst>
          </p:cNvPr>
          <p:cNvPicPr>
            <a:picLocks noChangeAspect="1"/>
          </p:cNvPicPr>
          <p:nvPr userDrawn="1"/>
        </p:nvPicPr>
        <p:blipFill>
          <a:blip r:embed="rId3"/>
          <a:stretch>
            <a:fillRect/>
          </a:stretch>
        </p:blipFill>
        <p:spPr>
          <a:xfrm>
            <a:off x="583941" y="3611228"/>
            <a:ext cx="1558620" cy="548204"/>
          </a:xfrm>
          <a:prstGeom prst="rect">
            <a:avLst/>
          </a:prstGeom>
        </p:spPr>
      </p:pic>
      <p:sp>
        <p:nvSpPr>
          <p:cNvPr id="2" name="TextBox 5">
            <a:extLst>
              <a:ext uri="{FF2B5EF4-FFF2-40B4-BE49-F238E27FC236}">
                <a16:creationId xmlns:a16="http://schemas.microsoft.com/office/drawing/2014/main" id="{CC6CB602-C08B-320B-4B19-B03FD0E5432F}"/>
              </a:ext>
            </a:extLst>
          </p:cNvPr>
          <p:cNvSpPr txBox="1"/>
          <p:nvPr userDrawn="1"/>
        </p:nvSpPr>
        <p:spPr>
          <a:xfrm rot="16200000">
            <a:off x="3535157" y="3553180"/>
            <a:ext cx="1830263" cy="169277"/>
          </a:xfrm>
          <a:prstGeom prst="rect">
            <a:avLst/>
          </a:prstGeom>
          <a:noFill/>
        </p:spPr>
        <p:txBody>
          <a:bodyPr wrap="square" rtlCol="0">
            <a:spAutoFit/>
          </a:bodyPr>
          <a:lstStyle/>
          <a:p>
            <a:r>
              <a:rPr lang="en-US" sz="500" dirty="0"/>
              <a:t>CRICOS 00026A    TEQSA PRV12057</a:t>
            </a:r>
          </a:p>
        </p:txBody>
      </p:sp>
    </p:spTree>
    <p:extLst>
      <p:ext uri="{BB962C8B-B14F-4D97-AF65-F5344CB8AC3E}">
        <p14:creationId xmlns:p14="http://schemas.microsoft.com/office/powerpoint/2010/main" val="3005223259"/>
      </p:ext>
    </p:extLst>
  </p:cSld>
  <p:clrMapOvr>
    <a:overrideClrMapping bg1="lt1" tx1="dk1" bg2="lt2" tx2="dk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lIns="0" tIns="0" rIns="0" bIns="0"/>
          <a:lstStyle>
            <a:lvl1pPr>
              <a:defRPr sz="2400" b="0" i="0">
                <a:solidFill>
                  <a:schemeClr val="accent1"/>
                </a:solidFill>
                <a:latin typeface="Times" pitchFamily="2" charset="0"/>
                <a:cs typeface="Times New Roman"/>
              </a:defRPr>
            </a:lvl1pPr>
          </a:lstStyle>
          <a:p>
            <a:r>
              <a:rPr lang="en-AU" dirty="0"/>
              <a:t>Title only</a:t>
            </a:r>
            <a:endParaRPr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No title (line and footer)">
    <p:spTree>
      <p:nvGrpSpPr>
        <p:cNvPr id="1" name=""/>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Footer on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97F195D-1D75-7971-7AE4-F2EDDB4FE0DC}"/>
              </a:ext>
              <a:ext uri="{C183D7F6-B498-43B3-948B-1728B52AA6E4}">
                <adec:decorative xmlns:adec="http://schemas.microsoft.com/office/drawing/2017/decorative" val="1"/>
              </a:ext>
            </a:extLst>
          </p:cNvPr>
          <p:cNvSpPr/>
          <p:nvPr userDrawn="1"/>
        </p:nvSpPr>
        <p:spPr>
          <a:xfrm>
            <a:off x="0" y="0"/>
            <a:ext cx="9144000" cy="9715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589128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A7BF0C12-4EFA-AA48-3CFD-E595F2CE757D}"/>
              </a:ext>
            </a:extLst>
          </p:cNvPr>
          <p:cNvSpPr/>
          <p:nvPr userDrawn="1"/>
        </p:nvSpPr>
        <p:spPr>
          <a:xfrm>
            <a:off x="0" y="0"/>
            <a:ext cx="91440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5228461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reserve="1">
  <p:cSld name="Title Only - Sandstone background">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lIns="0" tIns="0" rIns="0" bIns="0"/>
          <a:lstStyle>
            <a:lvl1pPr>
              <a:defRPr sz="2400" b="0" i="0">
                <a:solidFill>
                  <a:schemeClr val="accent1"/>
                </a:solidFill>
                <a:latin typeface="Times" pitchFamily="2" charset="0"/>
                <a:cs typeface="Times New Roman"/>
              </a:defRPr>
            </a:lvl1pPr>
          </a:lstStyle>
          <a:p>
            <a:r>
              <a:rPr lang="en-AU" dirty="0"/>
              <a:t>Title only – Sandstone background</a:t>
            </a:r>
            <a:endParaRPr dirty="0"/>
          </a:p>
        </p:txBody>
      </p:sp>
    </p:spTree>
    <p:extLst>
      <p:ext uri="{BB962C8B-B14F-4D97-AF65-F5344CB8AC3E}">
        <p14:creationId xmlns:p14="http://schemas.microsoft.com/office/powerpoint/2010/main" val="42174845"/>
      </p:ext>
    </p:extLst>
  </p:cSld>
  <p:clrMapOvr>
    <a:overrideClrMapping bg1="lt1" tx1="dk1" bg2="lt2" tx2="dk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Only - Light Grey backgroun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lIns="0" tIns="0" rIns="0" bIns="0"/>
          <a:lstStyle>
            <a:lvl1pPr>
              <a:defRPr sz="2400" b="0" i="0">
                <a:solidFill>
                  <a:schemeClr val="accent1"/>
                </a:solidFill>
                <a:latin typeface="Times" pitchFamily="2" charset="0"/>
                <a:cs typeface="Times New Roman"/>
              </a:defRPr>
            </a:lvl1pPr>
          </a:lstStyle>
          <a:p>
            <a:r>
              <a:rPr lang="en-AU" dirty="0"/>
              <a:t>Title only – light grey background</a:t>
            </a:r>
            <a:endParaRPr dirty="0"/>
          </a:p>
        </p:txBody>
      </p:sp>
    </p:spTree>
    <p:extLst>
      <p:ext uri="{BB962C8B-B14F-4D97-AF65-F5344CB8AC3E}">
        <p14:creationId xmlns:p14="http://schemas.microsoft.com/office/powerpoint/2010/main" val="298129070"/>
      </p:ext>
    </p:extLst>
  </p:cSld>
  <p:clrMapOvr>
    <a:overrideClrMapping bg1="lt1" tx1="dk1" bg2="lt2" tx2="dk2" accent1="accent1" accent2="accent2" accent3="accent3" accent4="accent4" accent5="accent5" accent6="accent6" hlink="hlink" folHlink="folHlink"/>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 column, small body copy 10p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7850" y="736598"/>
            <a:ext cx="7988300" cy="738664"/>
          </a:xfrm>
        </p:spPr>
        <p:txBody>
          <a:bodyPr lIns="0" tIns="0" rIns="0" bIns="0"/>
          <a:lstStyle>
            <a:lvl1pPr>
              <a:defRPr sz="2400" b="0" i="0">
                <a:solidFill>
                  <a:srgbClr val="E64626"/>
                </a:solidFill>
                <a:latin typeface="Times" pitchFamily="2" charset="0"/>
                <a:cs typeface="Times New Roman"/>
              </a:defRPr>
            </a:lvl1pPr>
          </a:lstStyle>
          <a:p>
            <a:r>
              <a:rPr lang="en-US" dirty="0"/>
              <a:t>Title and 1 column text box</a:t>
            </a:r>
            <a:br>
              <a:rPr lang="en-US" dirty="0"/>
            </a:br>
            <a:r>
              <a:rPr lang="en-US" dirty="0"/>
              <a:t>Small body copy</a:t>
            </a:r>
            <a:endParaRPr dirty="0"/>
          </a:p>
        </p:txBody>
      </p:sp>
      <p:sp>
        <p:nvSpPr>
          <p:cNvPr id="8" name="Placeholder text 2">
            <a:extLst>
              <a:ext uri="{FF2B5EF4-FFF2-40B4-BE49-F238E27FC236}">
                <a16:creationId xmlns:a16="http://schemas.microsoft.com/office/drawing/2014/main" id="{4750A85D-7EC4-4F3C-A957-3387FB721759}"/>
              </a:ext>
            </a:extLst>
          </p:cNvPr>
          <p:cNvSpPr>
            <a:spLocks noGrp="1"/>
          </p:cNvSpPr>
          <p:nvPr>
            <p:ph type="body" idx="1" hasCustomPrompt="1"/>
          </p:nvPr>
        </p:nvSpPr>
        <p:spPr>
          <a:xfrm>
            <a:off x="1892300" y="1803399"/>
            <a:ext cx="6673850" cy="2781300"/>
          </a:xfrm>
          <a:prstGeom prst="rect">
            <a:avLst/>
          </a:prstGeom>
        </p:spPr>
        <p:txBody>
          <a:bodyPr lIns="0" tIns="0" rIns="0" bIns="0" numCol="1" spcCol="252000"/>
          <a:lstStyle>
            <a:lvl1pPr marL="171450" indent="-171450">
              <a:buFont typeface="System Font Regular"/>
              <a:buChar char="-"/>
              <a:defRPr sz="1000" b="0" i="0">
                <a:solidFill>
                  <a:srgbClr val="3C3C3B"/>
                </a:solidFill>
                <a:latin typeface="Arial"/>
                <a:cs typeface="Arial"/>
              </a:defRPr>
            </a:lvl1pPr>
            <a:lvl2pPr marL="628650" indent="-171450">
              <a:buFont typeface="System Font Regular"/>
              <a:buChar char="-"/>
              <a:defRPr sz="1000"/>
            </a:lvl2pPr>
          </a:lstStyle>
          <a:p>
            <a:r>
              <a:rPr lang="en-AU" dirty="0"/>
              <a:t>Click to add text</a:t>
            </a:r>
            <a:endParaRPr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2 column, small body copy 10p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7850" y="736598"/>
            <a:ext cx="7988300" cy="738664"/>
          </a:xfrm>
        </p:spPr>
        <p:txBody>
          <a:bodyPr lIns="0" tIns="0" rIns="0" bIns="0"/>
          <a:lstStyle>
            <a:lvl1pPr>
              <a:defRPr sz="2400" b="0" i="0">
                <a:solidFill>
                  <a:srgbClr val="E64626"/>
                </a:solidFill>
                <a:latin typeface="Times" pitchFamily="2" charset="0"/>
                <a:cs typeface="Times New Roman"/>
              </a:defRPr>
            </a:lvl1pPr>
          </a:lstStyle>
          <a:p>
            <a:r>
              <a:rPr lang="en-US" dirty="0"/>
              <a:t>Title and 2 column text box</a:t>
            </a:r>
            <a:br>
              <a:rPr lang="en-US" dirty="0"/>
            </a:br>
            <a:r>
              <a:rPr lang="en-US" dirty="0"/>
              <a:t>Small body copy</a:t>
            </a:r>
            <a:endParaRPr dirty="0"/>
          </a:p>
        </p:txBody>
      </p:sp>
      <p:sp>
        <p:nvSpPr>
          <p:cNvPr id="6" name="Text Placeholder 2">
            <a:extLst>
              <a:ext uri="{FF2B5EF4-FFF2-40B4-BE49-F238E27FC236}">
                <a16:creationId xmlns:a16="http://schemas.microsoft.com/office/drawing/2014/main" id="{38B76861-0B8E-1907-DDCC-D9BE0F72992B}"/>
              </a:ext>
            </a:extLst>
          </p:cNvPr>
          <p:cNvSpPr>
            <a:spLocks noGrp="1"/>
          </p:cNvSpPr>
          <p:nvPr>
            <p:ph type="body" idx="1" hasCustomPrompt="1"/>
          </p:nvPr>
        </p:nvSpPr>
        <p:spPr>
          <a:xfrm>
            <a:off x="1892300" y="1803399"/>
            <a:ext cx="6673850" cy="2781300"/>
          </a:xfrm>
          <a:prstGeom prst="rect">
            <a:avLst/>
          </a:prstGeom>
        </p:spPr>
        <p:txBody>
          <a:bodyPr lIns="0" tIns="0" rIns="0" bIns="0" numCol="2" spcCol="252000"/>
          <a:lstStyle>
            <a:lvl1pPr marL="171450" indent="-171450">
              <a:buFont typeface="System Font Regular"/>
              <a:buChar char="-"/>
              <a:defRPr sz="1000" b="0" i="0">
                <a:solidFill>
                  <a:srgbClr val="3C3C3B"/>
                </a:solidFill>
                <a:latin typeface="Arial"/>
                <a:cs typeface="Arial"/>
              </a:defRPr>
            </a:lvl1pPr>
            <a:lvl2pPr marL="628650" indent="-171450">
              <a:buFont typeface="System Font Regular"/>
              <a:buChar char="-"/>
              <a:defRPr sz="1000"/>
            </a:lvl2pPr>
          </a:lstStyle>
          <a:p>
            <a:r>
              <a:rPr lang="en-AU" dirty="0"/>
              <a:t>Click to add text</a:t>
            </a:r>
            <a:endParaRPr dirty="0"/>
          </a:p>
        </p:txBody>
      </p:sp>
    </p:spTree>
    <p:extLst>
      <p:ext uri="{BB962C8B-B14F-4D97-AF65-F5344CB8AC3E}">
        <p14:creationId xmlns:p14="http://schemas.microsoft.com/office/powerpoint/2010/main" val="254336413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 column, small body copy 10p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7850" y="736598"/>
            <a:ext cx="7988300" cy="738664"/>
          </a:xfrm>
        </p:spPr>
        <p:txBody>
          <a:bodyPr lIns="0" tIns="0" rIns="0" bIns="0"/>
          <a:lstStyle>
            <a:lvl1pPr>
              <a:defRPr sz="2400" b="0" i="0">
                <a:solidFill>
                  <a:srgbClr val="E64626"/>
                </a:solidFill>
                <a:latin typeface="Times" pitchFamily="2" charset="0"/>
                <a:cs typeface="Times New Roman"/>
              </a:defRPr>
            </a:lvl1pPr>
          </a:lstStyle>
          <a:p>
            <a:r>
              <a:rPr lang="en-US" dirty="0"/>
              <a:t>Title and 3 column text box</a:t>
            </a:r>
            <a:br>
              <a:rPr lang="en-US" dirty="0"/>
            </a:br>
            <a:r>
              <a:rPr lang="en-US" dirty="0"/>
              <a:t>Small body copy</a:t>
            </a:r>
            <a:endParaRPr dirty="0"/>
          </a:p>
        </p:txBody>
      </p:sp>
      <p:sp>
        <p:nvSpPr>
          <p:cNvPr id="7" name="Text Placeholder 2">
            <a:extLst>
              <a:ext uri="{FF2B5EF4-FFF2-40B4-BE49-F238E27FC236}">
                <a16:creationId xmlns:a16="http://schemas.microsoft.com/office/drawing/2014/main" id="{F691CD0B-A249-E00E-D26B-FCB09FEB6123}"/>
              </a:ext>
            </a:extLst>
          </p:cNvPr>
          <p:cNvSpPr>
            <a:spLocks noGrp="1"/>
          </p:cNvSpPr>
          <p:nvPr>
            <p:ph type="body" idx="1" hasCustomPrompt="1"/>
          </p:nvPr>
        </p:nvSpPr>
        <p:spPr>
          <a:xfrm>
            <a:off x="1892300" y="1803399"/>
            <a:ext cx="6673850" cy="2781300"/>
          </a:xfrm>
          <a:prstGeom prst="rect">
            <a:avLst/>
          </a:prstGeom>
        </p:spPr>
        <p:txBody>
          <a:bodyPr lIns="0" tIns="0" rIns="0" bIns="0" numCol="3" spcCol="252000"/>
          <a:lstStyle>
            <a:lvl1pPr marL="171450" indent="-171450">
              <a:buFont typeface="System Font Regular"/>
              <a:buChar char="-"/>
              <a:defRPr sz="1000" b="0" i="0">
                <a:solidFill>
                  <a:srgbClr val="3C3C3B"/>
                </a:solidFill>
                <a:latin typeface="Arial"/>
                <a:cs typeface="Arial"/>
              </a:defRPr>
            </a:lvl1pPr>
            <a:lvl2pPr marL="628650" indent="-171450">
              <a:buFont typeface="System Font Regular"/>
              <a:buChar char="-"/>
              <a:defRPr sz="1000"/>
            </a:lvl2pPr>
          </a:lstStyle>
          <a:p>
            <a:r>
              <a:rPr lang="en-AU"/>
              <a:t>Text Placeholder 2</a:t>
            </a:r>
            <a:endParaRPr dirty="0"/>
          </a:p>
        </p:txBody>
      </p:sp>
    </p:spTree>
    <p:extLst>
      <p:ext uri="{BB962C8B-B14F-4D97-AF65-F5344CB8AC3E}">
        <p14:creationId xmlns:p14="http://schemas.microsoft.com/office/powerpoint/2010/main" val="135737104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 column, medium body copy 13p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7850" y="736598"/>
            <a:ext cx="7988300" cy="738664"/>
          </a:xfrm>
        </p:spPr>
        <p:txBody>
          <a:bodyPr lIns="0" tIns="0" rIns="0" bIns="0"/>
          <a:lstStyle>
            <a:lvl1pPr>
              <a:defRPr sz="2400" b="0" i="0">
                <a:solidFill>
                  <a:srgbClr val="E64626"/>
                </a:solidFill>
                <a:latin typeface="Times" pitchFamily="2" charset="0"/>
                <a:cs typeface="Times New Roman"/>
              </a:defRPr>
            </a:lvl1pPr>
          </a:lstStyle>
          <a:p>
            <a:r>
              <a:rPr lang="en-US" dirty="0"/>
              <a:t>Title and 1 column text box</a:t>
            </a:r>
            <a:br>
              <a:rPr lang="en-US" dirty="0"/>
            </a:br>
            <a:r>
              <a:rPr lang="en-US" dirty="0"/>
              <a:t>Medium body copy</a:t>
            </a:r>
            <a:endParaRPr dirty="0"/>
          </a:p>
        </p:txBody>
      </p:sp>
      <p:sp>
        <p:nvSpPr>
          <p:cNvPr id="6" name="Text Placeholder 2">
            <a:extLst>
              <a:ext uri="{FF2B5EF4-FFF2-40B4-BE49-F238E27FC236}">
                <a16:creationId xmlns:a16="http://schemas.microsoft.com/office/drawing/2014/main" id="{2025C77E-CD2E-BA7A-975E-54EF9CC46D9B}"/>
              </a:ext>
            </a:extLst>
          </p:cNvPr>
          <p:cNvSpPr>
            <a:spLocks noGrp="1"/>
          </p:cNvSpPr>
          <p:nvPr>
            <p:ph type="body" sz="quarter" idx="10"/>
          </p:nvPr>
        </p:nvSpPr>
        <p:spPr>
          <a:xfrm>
            <a:off x="1881188" y="1809750"/>
            <a:ext cx="6684962" cy="2755900"/>
          </a:xfrm>
        </p:spPr>
        <p:txBody>
          <a:bodyPr/>
          <a:lstStyle>
            <a:lvl1pPr marL="171450" indent="-171450">
              <a:buClr>
                <a:schemeClr val="tx1"/>
              </a:buClr>
              <a:buFont typeface="System Font Regular"/>
              <a:buChar char="-"/>
              <a:defRPr sz="1300"/>
            </a:lvl1pPr>
            <a:lvl2pPr marL="628650" indent="-171450">
              <a:buClr>
                <a:schemeClr val="tx1"/>
              </a:buClr>
              <a:buFont typeface="System Font Regular"/>
              <a:buChar char="-"/>
              <a:defRPr sz="1300"/>
            </a:lvl2pPr>
            <a:lvl3pPr marL="1085850" indent="-171450">
              <a:buClr>
                <a:schemeClr val="tx1"/>
              </a:buClr>
              <a:buFont typeface="System Font Regular"/>
              <a:buChar char="-"/>
              <a:defRPr sz="1300"/>
            </a:lvl3pPr>
            <a:lvl4pPr marL="1543050" indent="-171450">
              <a:buClr>
                <a:schemeClr val="tx1"/>
              </a:buClr>
              <a:buFont typeface="System Font Regular"/>
              <a:buChar char="-"/>
              <a:defRPr sz="1300"/>
            </a:lvl4pPr>
            <a:lvl5pPr marL="2000250" indent="-171450">
              <a:buClr>
                <a:schemeClr val="tx1"/>
              </a:buClr>
              <a:buFont typeface="System Font Regular"/>
              <a:buChar char="-"/>
              <a:defRPr sz="13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6294270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Slide image 1">
    <p:bg>
      <p:bgRef idx="1001">
        <a:schemeClr val="bg1"/>
      </p:bgRef>
    </p:bg>
    <p:spTree>
      <p:nvGrpSpPr>
        <p:cNvPr id="1" name=""/>
        <p:cNvGrpSpPr/>
        <p:nvPr/>
      </p:nvGrpSpPr>
      <p:grpSpPr>
        <a:xfrm>
          <a:off x="0" y="0"/>
          <a:ext cx="0" cy="0"/>
          <a:chOff x="0" y="0"/>
          <a:chExt cx="0" cy="0"/>
        </a:xfrm>
      </p:grpSpPr>
      <p:pic>
        <p:nvPicPr>
          <p:cNvPr id="4" name="object 6">
            <a:extLst>
              <a:ext uri="{FF2B5EF4-FFF2-40B4-BE49-F238E27FC236}">
                <a16:creationId xmlns:a16="http://schemas.microsoft.com/office/drawing/2014/main" id="{351BF546-A7D6-4DDD-D34D-2811CA1DFCD1}"/>
              </a:ext>
            </a:extLst>
          </p:cNvPr>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3" name="object 6">
            <a:extLst>
              <a:ext uri="{FF2B5EF4-FFF2-40B4-BE49-F238E27FC236}">
                <a16:creationId xmlns:a16="http://schemas.microsoft.com/office/drawing/2014/main" id="{663CD1C2-E224-8DF3-9A0D-E3EFD27C13FF}"/>
              </a:ext>
              <a:ext uri="{C183D7F6-B498-43B3-948B-1728B52AA6E4}">
                <adec:decorative xmlns:adec="http://schemas.microsoft.com/office/drawing/2017/decorative" val="1"/>
              </a:ext>
            </a:extLst>
          </p:cNvPr>
          <p:cNvSpPr/>
          <p:nvPr userDrawn="1"/>
        </p:nvSpPr>
        <p:spPr>
          <a:xfrm>
            <a:off x="0" y="571500"/>
            <a:ext cx="4572000" cy="4000500"/>
          </a:xfrm>
          <a:custGeom>
            <a:avLst/>
            <a:gdLst/>
            <a:ahLst/>
            <a:cxnLst/>
            <a:rect l="l" t="t" r="r" b="b"/>
            <a:pathLst>
              <a:path w="4572000" h="4000500">
                <a:moveTo>
                  <a:pt x="4572000" y="0"/>
                </a:moveTo>
                <a:lnTo>
                  <a:pt x="0" y="0"/>
                </a:lnTo>
                <a:lnTo>
                  <a:pt x="0" y="4000500"/>
                </a:lnTo>
                <a:lnTo>
                  <a:pt x="4572000" y="4000500"/>
                </a:lnTo>
                <a:lnTo>
                  <a:pt x="4572000" y="0"/>
                </a:lnTo>
                <a:close/>
              </a:path>
            </a:pathLst>
          </a:custGeom>
          <a:solidFill>
            <a:schemeClr val="accent1"/>
          </a:solidFill>
        </p:spPr>
        <p:txBody>
          <a:bodyPr wrap="square" lIns="0" tIns="0" rIns="0" bIns="0" rtlCol="0"/>
          <a:lstStyle/>
          <a:p>
            <a:endParaRPr>
              <a:solidFill>
                <a:schemeClr val="tx1"/>
              </a:solidFill>
            </a:endParaRPr>
          </a:p>
        </p:txBody>
      </p:sp>
      <p:sp>
        <p:nvSpPr>
          <p:cNvPr id="20" name="Title 1">
            <a:extLst>
              <a:ext uri="{FF2B5EF4-FFF2-40B4-BE49-F238E27FC236}">
                <a16:creationId xmlns:a16="http://schemas.microsoft.com/office/drawing/2014/main" id="{DEC0E1D8-33A4-65CC-8895-783ED3E74183}"/>
              </a:ext>
            </a:extLst>
          </p:cNvPr>
          <p:cNvSpPr>
            <a:spLocks noGrp="1"/>
          </p:cNvSpPr>
          <p:nvPr>
            <p:ph type="title" hasCustomPrompt="1"/>
          </p:nvPr>
        </p:nvSpPr>
        <p:spPr>
          <a:xfrm>
            <a:off x="468137" y="937577"/>
            <a:ext cx="3966985" cy="946577"/>
          </a:xfrm>
          <a:prstGeom prst="rect">
            <a:avLst/>
          </a:prstGeom>
        </p:spPr>
        <p:txBody>
          <a:bodyPr/>
          <a:lstStyle>
            <a:lvl1pPr>
              <a:defRPr sz="2800">
                <a:solidFill>
                  <a:schemeClr val="tx1"/>
                </a:solidFill>
              </a:defRPr>
            </a:lvl1pPr>
          </a:lstStyle>
          <a:p>
            <a:r>
              <a:rPr lang="en-GB" dirty="0"/>
              <a:t>Heading sits here 28pt</a:t>
            </a:r>
            <a:endParaRPr lang="en-US" dirty="0"/>
          </a:p>
        </p:txBody>
      </p:sp>
      <p:sp>
        <p:nvSpPr>
          <p:cNvPr id="23" name="Text Placeholder 2">
            <a:extLst>
              <a:ext uri="{FF2B5EF4-FFF2-40B4-BE49-F238E27FC236}">
                <a16:creationId xmlns:a16="http://schemas.microsoft.com/office/drawing/2014/main" id="{C9C36DF5-DD75-D71F-723C-8EF6CC84B88A}"/>
              </a:ext>
            </a:extLst>
          </p:cNvPr>
          <p:cNvSpPr>
            <a:spLocks noGrp="1"/>
          </p:cNvSpPr>
          <p:nvPr>
            <p:ph type="body" sz="quarter" idx="14" hasCustomPrompt="1"/>
          </p:nvPr>
        </p:nvSpPr>
        <p:spPr>
          <a:xfrm>
            <a:off x="457627" y="1981961"/>
            <a:ext cx="3966984" cy="753789"/>
          </a:xfrm>
          <a:prstGeom prst="rect">
            <a:avLst/>
          </a:prstGeom>
        </p:spPr>
        <p:txBody>
          <a:bodyPr/>
          <a:lstStyle>
            <a:lvl1pPr marL="0" indent="0">
              <a:buNone/>
              <a:defRPr sz="1400">
                <a:solidFill>
                  <a:schemeClr val="tx1"/>
                </a:solidFill>
              </a:defRPr>
            </a:lvl1pPr>
            <a:lvl2pPr>
              <a:defRPr sz="1400"/>
            </a:lvl2pPr>
            <a:lvl3pPr>
              <a:defRPr sz="1400"/>
            </a:lvl3pPr>
            <a:lvl4pPr>
              <a:defRPr sz="1400"/>
            </a:lvl4pPr>
            <a:lvl5pPr>
              <a:defRPr sz="1400"/>
            </a:lvl5pPr>
          </a:lstStyle>
          <a:p>
            <a:pPr marL="12700" marR="5080">
              <a:lnSpc>
                <a:spcPct val="100000"/>
              </a:lnSpc>
              <a:spcBef>
                <a:spcPts val="100"/>
              </a:spcBef>
            </a:pPr>
            <a:r>
              <a:rPr lang="en-AU" sz="1400" dirty="0">
                <a:latin typeface="Arial"/>
                <a:cs typeface="Arial"/>
              </a:rPr>
              <a:t>Intro</a:t>
            </a:r>
            <a:r>
              <a:rPr lang="en-AU" sz="1400" spc="-20" dirty="0">
                <a:latin typeface="Arial"/>
                <a:cs typeface="Arial"/>
              </a:rPr>
              <a:t> </a:t>
            </a:r>
            <a:r>
              <a:rPr lang="en-AU" sz="1400" dirty="0">
                <a:latin typeface="Arial"/>
                <a:cs typeface="Arial"/>
              </a:rPr>
              <a:t>text</a:t>
            </a:r>
            <a:r>
              <a:rPr lang="en-AU" sz="1400" spc="-5" dirty="0">
                <a:latin typeface="Arial"/>
                <a:cs typeface="Arial"/>
              </a:rPr>
              <a:t> </a:t>
            </a:r>
            <a:r>
              <a:rPr lang="en-AU" sz="1400" dirty="0">
                <a:latin typeface="Arial"/>
                <a:cs typeface="Arial"/>
              </a:rPr>
              <a:t>14pt,</a:t>
            </a:r>
            <a:r>
              <a:rPr lang="en-AU" sz="1400" spc="-15" dirty="0">
                <a:latin typeface="Arial"/>
                <a:cs typeface="Arial"/>
              </a:rPr>
              <a:t> </a:t>
            </a:r>
            <a:r>
              <a:rPr lang="en-AU" sz="1400" dirty="0">
                <a:latin typeface="Arial"/>
                <a:cs typeface="Arial"/>
              </a:rPr>
              <a:t>to</a:t>
            </a:r>
            <a:r>
              <a:rPr lang="en-AU" sz="1400" spc="-5" dirty="0">
                <a:latin typeface="Arial"/>
                <a:cs typeface="Arial"/>
              </a:rPr>
              <a:t> </a:t>
            </a:r>
            <a:r>
              <a:rPr lang="en-AU" sz="1400" dirty="0">
                <a:latin typeface="Arial"/>
                <a:cs typeface="Arial"/>
              </a:rPr>
              <a:t>sit</a:t>
            </a:r>
            <a:r>
              <a:rPr lang="en-AU" sz="1400" spc="-10" dirty="0">
                <a:latin typeface="Arial"/>
                <a:cs typeface="Arial"/>
              </a:rPr>
              <a:t> </a:t>
            </a:r>
            <a:r>
              <a:rPr lang="en-AU" sz="1400" dirty="0">
                <a:latin typeface="Arial"/>
                <a:cs typeface="Arial"/>
              </a:rPr>
              <a:t>here.</a:t>
            </a:r>
            <a:r>
              <a:rPr lang="en-AU" sz="1400" spc="-10" dirty="0">
                <a:latin typeface="Arial"/>
                <a:cs typeface="Arial"/>
              </a:rPr>
              <a:t> </a:t>
            </a:r>
            <a:br>
              <a:rPr lang="en-AU" sz="1400" spc="-10" dirty="0">
                <a:latin typeface="Arial"/>
                <a:cs typeface="Arial"/>
              </a:rPr>
            </a:br>
            <a:r>
              <a:rPr lang="en-AU" sz="1400" dirty="0">
                <a:latin typeface="Arial"/>
                <a:cs typeface="Arial"/>
              </a:rPr>
              <a:t>2–3</a:t>
            </a:r>
            <a:r>
              <a:rPr lang="en-AU" sz="1400" spc="-10" dirty="0">
                <a:latin typeface="Arial"/>
                <a:cs typeface="Arial"/>
              </a:rPr>
              <a:t> lines </a:t>
            </a:r>
            <a:r>
              <a:rPr lang="en-AU" sz="1400" dirty="0">
                <a:latin typeface="Arial"/>
                <a:cs typeface="Arial"/>
              </a:rPr>
              <a:t>of</a:t>
            </a:r>
            <a:r>
              <a:rPr lang="en-AU" sz="1400" spc="-15" dirty="0">
                <a:latin typeface="Arial"/>
                <a:cs typeface="Arial"/>
              </a:rPr>
              <a:t> </a:t>
            </a:r>
            <a:r>
              <a:rPr lang="en-AU" sz="1400" spc="-25" dirty="0">
                <a:latin typeface="Arial"/>
                <a:cs typeface="Arial"/>
              </a:rPr>
              <a:t>copy.</a:t>
            </a:r>
            <a:r>
              <a:rPr lang="en-AU" sz="1400" spc="-80" dirty="0">
                <a:latin typeface="Arial"/>
                <a:cs typeface="Arial"/>
              </a:rPr>
              <a:t> </a:t>
            </a:r>
            <a:r>
              <a:rPr lang="en-AU" sz="1400" dirty="0">
                <a:latin typeface="Arial"/>
                <a:cs typeface="Arial"/>
              </a:rPr>
              <a:t>Am </a:t>
            </a:r>
            <a:r>
              <a:rPr lang="en-AU" sz="1400" dirty="0" err="1">
                <a:latin typeface="Arial"/>
                <a:cs typeface="Arial"/>
              </a:rPr>
              <a:t>quo’xnkaln</a:t>
            </a:r>
            <a:r>
              <a:rPr lang="en-AU" sz="1400" spc="-10" dirty="0">
                <a:latin typeface="Arial"/>
                <a:cs typeface="Arial"/>
              </a:rPr>
              <a:t> </a:t>
            </a:r>
            <a:r>
              <a:rPr lang="en-AU" sz="1400" dirty="0" err="1">
                <a:latin typeface="Arial"/>
                <a:cs typeface="Arial"/>
              </a:rPr>
              <a:t>ium</a:t>
            </a:r>
            <a:r>
              <a:rPr lang="en-AU" sz="1400" spc="-10" dirty="0">
                <a:latin typeface="Arial"/>
                <a:cs typeface="Arial"/>
              </a:rPr>
              <a:t> </a:t>
            </a:r>
            <a:r>
              <a:rPr lang="en-AU" sz="1400" dirty="0" err="1">
                <a:latin typeface="Arial"/>
                <a:cs typeface="Arial"/>
              </a:rPr>
              <a:t>aute</a:t>
            </a:r>
            <a:r>
              <a:rPr lang="en-AU" sz="1400" spc="-5" dirty="0">
                <a:latin typeface="Arial"/>
                <a:cs typeface="Arial"/>
              </a:rPr>
              <a:t> </a:t>
            </a:r>
            <a:r>
              <a:rPr lang="en-AU" sz="1400" spc="-10" dirty="0" err="1">
                <a:latin typeface="Arial"/>
                <a:cs typeface="Arial"/>
              </a:rPr>
              <a:t>fuidesteI</a:t>
            </a:r>
            <a:r>
              <a:rPr lang="en-AU" sz="1400" spc="-10" dirty="0">
                <a:latin typeface="Arial"/>
                <a:cs typeface="Arial"/>
              </a:rPr>
              <a:t> </a:t>
            </a:r>
            <a:r>
              <a:rPr lang="en-AU" sz="1400" dirty="0" err="1">
                <a:latin typeface="Arial"/>
                <a:cs typeface="Arial"/>
              </a:rPr>
              <a:t>eces</a:t>
            </a:r>
            <a:r>
              <a:rPr lang="en-AU" sz="1400" dirty="0">
                <a:latin typeface="Arial"/>
                <a:cs typeface="Arial"/>
              </a:rPr>
              <a:t>,</a:t>
            </a:r>
            <a:r>
              <a:rPr lang="en-AU" sz="1400" spc="-15" dirty="0">
                <a:latin typeface="Arial"/>
                <a:cs typeface="Arial"/>
              </a:rPr>
              <a:t> </a:t>
            </a:r>
            <a:r>
              <a:rPr lang="en-AU" sz="1400" dirty="0">
                <a:latin typeface="Arial"/>
                <a:cs typeface="Arial"/>
              </a:rPr>
              <a:t>Cas</a:t>
            </a:r>
            <a:r>
              <a:rPr lang="en-AU" sz="1400" spc="-15" dirty="0">
                <a:latin typeface="Arial"/>
                <a:cs typeface="Arial"/>
              </a:rPr>
              <a:t> </a:t>
            </a:r>
            <a:r>
              <a:rPr lang="en-AU" sz="1400" dirty="0" err="1">
                <a:latin typeface="Arial"/>
                <a:cs typeface="Arial"/>
              </a:rPr>
              <a:t>cus</a:t>
            </a:r>
            <a:r>
              <a:rPr lang="en-AU" sz="1400" spc="-10" dirty="0">
                <a:latin typeface="Arial"/>
                <a:cs typeface="Arial"/>
              </a:rPr>
              <a:t> </a:t>
            </a:r>
            <a:r>
              <a:rPr lang="en-AU" sz="1400" dirty="0" err="1">
                <a:latin typeface="Arial"/>
                <a:cs typeface="Arial"/>
              </a:rPr>
              <a:t>aus</a:t>
            </a:r>
            <a:r>
              <a:rPr lang="en-AU" sz="1400" spc="-15" dirty="0">
                <a:latin typeface="Arial"/>
                <a:cs typeface="Arial"/>
              </a:rPr>
              <a:t> </a:t>
            </a:r>
            <a:r>
              <a:rPr lang="en-AU" sz="1400" spc="-10" dirty="0" err="1">
                <a:latin typeface="Arial"/>
                <a:cs typeface="Arial"/>
              </a:rPr>
              <a:t>opubli</a:t>
            </a:r>
            <a:r>
              <a:rPr lang="en-AU" sz="1400" spc="-10" dirty="0">
                <a:latin typeface="Arial"/>
                <a:cs typeface="Arial"/>
              </a:rPr>
              <a:t>.</a:t>
            </a:r>
            <a:endParaRPr lang="en-AU" sz="1400" dirty="0">
              <a:latin typeface="Arial"/>
              <a:cs typeface="Arial"/>
            </a:endParaRPr>
          </a:p>
        </p:txBody>
      </p:sp>
      <p:sp>
        <p:nvSpPr>
          <p:cNvPr id="34" name="Text Placeholder 3">
            <a:extLst>
              <a:ext uri="{FF2B5EF4-FFF2-40B4-BE49-F238E27FC236}">
                <a16:creationId xmlns:a16="http://schemas.microsoft.com/office/drawing/2014/main" id="{3294DCB0-B5EC-D044-C287-CD623136A7AF}"/>
              </a:ext>
            </a:extLst>
          </p:cNvPr>
          <p:cNvSpPr>
            <a:spLocks noGrp="1"/>
          </p:cNvSpPr>
          <p:nvPr>
            <p:ph type="body" sz="quarter" idx="12" hasCustomPrompt="1"/>
          </p:nvPr>
        </p:nvSpPr>
        <p:spPr>
          <a:xfrm>
            <a:off x="468137" y="2787410"/>
            <a:ext cx="3502275" cy="414686"/>
          </a:xfrm>
          <a:prstGeom prst="rect">
            <a:avLst/>
          </a:prstGeom>
        </p:spPr>
        <p:txBody>
          <a:bodyPr anchor="b" anchorCtr="0"/>
          <a:lstStyle>
            <a:lvl1pPr marL="0" indent="0" algn="l">
              <a:buNone/>
              <a:defRPr sz="1400" b="1">
                <a:solidFill>
                  <a:schemeClr val="tx1"/>
                </a:solidFill>
              </a:defRPr>
            </a:lvl1pPr>
          </a:lstStyle>
          <a:p>
            <a:pPr lvl="0"/>
            <a:r>
              <a:rPr lang="en-GB" dirty="0" err="1"/>
              <a:t>sydney.edu.au</a:t>
            </a:r>
            <a:r>
              <a:rPr lang="en-GB" dirty="0"/>
              <a:t>/</a:t>
            </a:r>
            <a:r>
              <a:rPr lang="en-GB" dirty="0" err="1"/>
              <a:t>xxxxx</a:t>
            </a:r>
            <a:endParaRPr lang="en-US" dirty="0"/>
          </a:p>
        </p:txBody>
      </p:sp>
      <p:pic>
        <p:nvPicPr>
          <p:cNvPr id="11" name="Picture 4">
            <a:extLst>
              <a:ext uri="{FF2B5EF4-FFF2-40B4-BE49-F238E27FC236}">
                <a16:creationId xmlns:a16="http://schemas.microsoft.com/office/drawing/2014/main" id="{026371A5-B0B4-75FD-EDA9-FAF993970A5F}"/>
              </a:ext>
            </a:extLst>
          </p:cNvPr>
          <p:cNvPicPr>
            <a:picLocks noChangeAspect="1"/>
          </p:cNvPicPr>
          <p:nvPr userDrawn="1"/>
        </p:nvPicPr>
        <p:blipFill>
          <a:blip r:embed="rId3"/>
          <a:stretch>
            <a:fillRect/>
          </a:stretch>
        </p:blipFill>
        <p:spPr>
          <a:xfrm>
            <a:off x="583941" y="3611228"/>
            <a:ext cx="1558620" cy="548204"/>
          </a:xfrm>
          <a:prstGeom prst="rect">
            <a:avLst/>
          </a:prstGeom>
        </p:spPr>
      </p:pic>
      <p:sp>
        <p:nvSpPr>
          <p:cNvPr id="2" name="TextBox 5">
            <a:extLst>
              <a:ext uri="{FF2B5EF4-FFF2-40B4-BE49-F238E27FC236}">
                <a16:creationId xmlns:a16="http://schemas.microsoft.com/office/drawing/2014/main" id="{CC6CB602-C08B-320B-4B19-B03FD0E5432F}"/>
              </a:ext>
            </a:extLst>
          </p:cNvPr>
          <p:cNvSpPr txBox="1"/>
          <p:nvPr userDrawn="1"/>
        </p:nvSpPr>
        <p:spPr>
          <a:xfrm rot="16200000">
            <a:off x="3535157" y="3553180"/>
            <a:ext cx="1830263" cy="169277"/>
          </a:xfrm>
          <a:prstGeom prst="rect">
            <a:avLst/>
          </a:prstGeom>
          <a:noFill/>
        </p:spPr>
        <p:txBody>
          <a:bodyPr wrap="square" rtlCol="0">
            <a:spAutoFit/>
          </a:bodyPr>
          <a:lstStyle/>
          <a:p>
            <a:r>
              <a:rPr lang="en-US" sz="500" dirty="0"/>
              <a:t>CRICOS 00026A    TEQSA PRV12057</a:t>
            </a:r>
          </a:p>
        </p:txBody>
      </p:sp>
    </p:spTree>
    <p:extLst>
      <p:ext uri="{BB962C8B-B14F-4D97-AF65-F5344CB8AC3E}">
        <p14:creationId xmlns:p14="http://schemas.microsoft.com/office/powerpoint/2010/main" val="1240103853"/>
      </p:ext>
    </p:extLst>
  </p:cSld>
  <p:clrMapOvr>
    <a:overrideClrMapping bg1="lt1" tx1="dk1" bg2="lt2" tx2="dk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 column, medium body copy 13p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7850" y="736598"/>
            <a:ext cx="7988300" cy="738664"/>
          </a:xfrm>
        </p:spPr>
        <p:txBody>
          <a:bodyPr lIns="0" tIns="0" rIns="0" bIns="0"/>
          <a:lstStyle>
            <a:lvl1pPr>
              <a:defRPr sz="2400" b="0" i="0">
                <a:solidFill>
                  <a:srgbClr val="E64626"/>
                </a:solidFill>
                <a:latin typeface="Times" pitchFamily="2" charset="0"/>
                <a:cs typeface="Times New Roman"/>
              </a:defRPr>
            </a:lvl1pPr>
          </a:lstStyle>
          <a:p>
            <a:r>
              <a:rPr lang="en-US" dirty="0"/>
              <a:t>Title and 2 column text box</a:t>
            </a:r>
            <a:br>
              <a:rPr lang="en-US" dirty="0"/>
            </a:br>
            <a:r>
              <a:rPr lang="en-US" dirty="0"/>
              <a:t>Medium body copy</a:t>
            </a:r>
            <a:endParaRPr dirty="0"/>
          </a:p>
        </p:txBody>
      </p:sp>
      <p:sp>
        <p:nvSpPr>
          <p:cNvPr id="4" name="Text Placeholder 2">
            <a:extLst>
              <a:ext uri="{FF2B5EF4-FFF2-40B4-BE49-F238E27FC236}">
                <a16:creationId xmlns:a16="http://schemas.microsoft.com/office/drawing/2014/main" id="{5AE129D5-BC83-5BC6-7696-A62ABBA7068D}"/>
              </a:ext>
            </a:extLst>
          </p:cNvPr>
          <p:cNvSpPr>
            <a:spLocks noGrp="1"/>
          </p:cNvSpPr>
          <p:nvPr>
            <p:ph type="body" sz="quarter" idx="10"/>
          </p:nvPr>
        </p:nvSpPr>
        <p:spPr>
          <a:xfrm>
            <a:off x="1881188" y="1809750"/>
            <a:ext cx="3224212" cy="2755900"/>
          </a:xfrm>
        </p:spPr>
        <p:txBody>
          <a:bodyPr/>
          <a:lstStyle>
            <a:lvl1pPr marL="171450" indent="-171450">
              <a:buClr>
                <a:schemeClr val="tx1"/>
              </a:buClr>
              <a:buFont typeface="System Font Regular"/>
              <a:buChar char="-"/>
              <a:defRPr sz="1300"/>
            </a:lvl1pPr>
            <a:lvl2pPr marL="628650" indent="-171450">
              <a:buClr>
                <a:schemeClr val="tx1"/>
              </a:buClr>
              <a:buFont typeface="System Font Regular"/>
              <a:buChar char="-"/>
              <a:defRPr sz="1300"/>
            </a:lvl2pPr>
            <a:lvl3pPr marL="1085850" indent="-171450">
              <a:buClr>
                <a:schemeClr val="tx1"/>
              </a:buClr>
              <a:buFont typeface="System Font Regular"/>
              <a:buChar char="-"/>
              <a:defRPr sz="1300"/>
            </a:lvl3pPr>
            <a:lvl4pPr marL="1543050" indent="-171450">
              <a:buClr>
                <a:schemeClr val="tx1"/>
              </a:buClr>
              <a:buFont typeface="System Font Regular"/>
              <a:buChar char="-"/>
              <a:defRPr sz="1300"/>
            </a:lvl4pPr>
            <a:lvl5pPr marL="2000250" indent="-171450">
              <a:buClr>
                <a:schemeClr val="tx1"/>
              </a:buClr>
              <a:buFont typeface="System Font Regular"/>
              <a:buChar char="-"/>
              <a:defRPr sz="13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5" name="Text Placeholder 3">
            <a:extLst>
              <a:ext uri="{FF2B5EF4-FFF2-40B4-BE49-F238E27FC236}">
                <a16:creationId xmlns:a16="http://schemas.microsoft.com/office/drawing/2014/main" id="{AEE874E2-82AB-542D-E56B-2FB8466A88DC}"/>
              </a:ext>
            </a:extLst>
          </p:cNvPr>
          <p:cNvSpPr>
            <a:spLocks noGrp="1"/>
          </p:cNvSpPr>
          <p:nvPr>
            <p:ph type="body" sz="quarter" idx="11"/>
          </p:nvPr>
        </p:nvSpPr>
        <p:spPr>
          <a:xfrm>
            <a:off x="5330969" y="1809750"/>
            <a:ext cx="3224212" cy="2755900"/>
          </a:xfrm>
        </p:spPr>
        <p:txBody>
          <a:bodyPr/>
          <a:lstStyle>
            <a:lvl1pPr marL="171450" indent="-171450">
              <a:buClr>
                <a:schemeClr val="tx1"/>
              </a:buClr>
              <a:buFont typeface="System Font Regular"/>
              <a:buChar char="-"/>
              <a:defRPr sz="1300"/>
            </a:lvl1pPr>
            <a:lvl2pPr marL="628650" indent="-171450">
              <a:buClr>
                <a:schemeClr val="tx1"/>
              </a:buClr>
              <a:buFont typeface="System Font Regular"/>
              <a:buChar char="-"/>
              <a:defRPr sz="1300"/>
            </a:lvl2pPr>
            <a:lvl3pPr marL="1085850" indent="-171450">
              <a:buClr>
                <a:schemeClr val="tx1"/>
              </a:buClr>
              <a:buFont typeface="System Font Regular"/>
              <a:buChar char="-"/>
              <a:defRPr sz="1300"/>
            </a:lvl3pPr>
            <a:lvl4pPr marL="1543050" indent="-171450">
              <a:buClr>
                <a:schemeClr val="tx1"/>
              </a:buClr>
              <a:buFont typeface="System Font Regular"/>
              <a:buChar char="-"/>
              <a:defRPr sz="1300"/>
            </a:lvl4pPr>
            <a:lvl5pPr marL="2000250" indent="-171450">
              <a:buClr>
                <a:schemeClr val="tx1"/>
              </a:buClr>
              <a:buFont typeface="System Font Regular"/>
              <a:buChar char="-"/>
              <a:defRPr sz="13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321793441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 column, medium body copy 13p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7850" y="736598"/>
            <a:ext cx="7988300" cy="738664"/>
          </a:xfrm>
        </p:spPr>
        <p:txBody>
          <a:bodyPr lIns="0" tIns="0" rIns="0" bIns="0"/>
          <a:lstStyle>
            <a:lvl1pPr>
              <a:defRPr sz="2400" b="0" i="0">
                <a:solidFill>
                  <a:srgbClr val="E64626"/>
                </a:solidFill>
                <a:latin typeface="Times" pitchFamily="2" charset="0"/>
                <a:cs typeface="Times New Roman"/>
              </a:defRPr>
            </a:lvl1pPr>
          </a:lstStyle>
          <a:p>
            <a:r>
              <a:rPr lang="en-US" dirty="0"/>
              <a:t>Title and 3 column text box</a:t>
            </a:r>
            <a:br>
              <a:rPr lang="en-US" dirty="0"/>
            </a:br>
            <a:r>
              <a:rPr lang="en-US" dirty="0"/>
              <a:t>Medium body copy</a:t>
            </a:r>
            <a:endParaRPr dirty="0"/>
          </a:p>
        </p:txBody>
      </p:sp>
      <p:sp>
        <p:nvSpPr>
          <p:cNvPr id="4" name="Text Placeholder 2">
            <a:extLst>
              <a:ext uri="{FF2B5EF4-FFF2-40B4-BE49-F238E27FC236}">
                <a16:creationId xmlns:a16="http://schemas.microsoft.com/office/drawing/2014/main" id="{A89C3E4A-3CEE-6A06-BFB0-526F77478D2D}"/>
              </a:ext>
            </a:extLst>
          </p:cNvPr>
          <p:cNvSpPr>
            <a:spLocks noGrp="1"/>
          </p:cNvSpPr>
          <p:nvPr>
            <p:ph type="body" sz="quarter" idx="10"/>
          </p:nvPr>
        </p:nvSpPr>
        <p:spPr>
          <a:xfrm>
            <a:off x="1881188" y="1814829"/>
            <a:ext cx="1954832" cy="2755900"/>
          </a:xfrm>
        </p:spPr>
        <p:txBody>
          <a:bodyPr/>
          <a:lstStyle>
            <a:lvl1pPr marL="171450" indent="-171450">
              <a:buClr>
                <a:schemeClr val="tx1"/>
              </a:buClr>
              <a:buFont typeface="System Font Regular"/>
              <a:buChar char="-"/>
              <a:defRPr sz="1300"/>
            </a:lvl1pPr>
            <a:lvl2pPr marL="628650" indent="-171450">
              <a:buClr>
                <a:schemeClr val="tx1"/>
              </a:buClr>
              <a:buFont typeface="System Font Regular"/>
              <a:buChar char="-"/>
              <a:defRPr sz="1300"/>
            </a:lvl2pPr>
            <a:lvl3pPr marL="1085850" indent="-171450">
              <a:buClr>
                <a:schemeClr val="tx1"/>
              </a:buClr>
              <a:buFont typeface="System Font Regular"/>
              <a:buChar char="-"/>
              <a:defRPr sz="1300"/>
            </a:lvl3pPr>
            <a:lvl4pPr marL="1543050" indent="-171450">
              <a:buClr>
                <a:schemeClr val="tx1"/>
              </a:buClr>
              <a:buFont typeface="System Font Regular"/>
              <a:buChar char="-"/>
              <a:defRPr sz="1300"/>
            </a:lvl4pPr>
            <a:lvl5pPr marL="2000250" indent="-171450">
              <a:buClr>
                <a:schemeClr val="tx1"/>
              </a:buClr>
              <a:buFont typeface="System Font Regular"/>
              <a:buChar char="-"/>
              <a:defRPr sz="1300"/>
            </a:lvl5pPr>
          </a:lstStyle>
          <a:p>
            <a:pPr lvl="0"/>
            <a:r>
              <a:rPr lang="en-GB" dirty="0"/>
              <a:t>Click to edit Master text styles</a:t>
            </a:r>
          </a:p>
          <a:p>
            <a:pPr lvl="1"/>
            <a:r>
              <a:rPr lang="en-GB" dirty="0"/>
              <a:t>Second level</a:t>
            </a:r>
          </a:p>
          <a:p>
            <a:pPr lvl="2"/>
            <a:r>
              <a:rPr lang="en-GB" dirty="0"/>
              <a:t>Third level</a:t>
            </a:r>
            <a:endParaRPr lang="en-US" dirty="0"/>
          </a:p>
        </p:txBody>
      </p:sp>
      <p:sp>
        <p:nvSpPr>
          <p:cNvPr id="5" name="Text Placeholder 3">
            <a:extLst>
              <a:ext uri="{FF2B5EF4-FFF2-40B4-BE49-F238E27FC236}">
                <a16:creationId xmlns:a16="http://schemas.microsoft.com/office/drawing/2014/main" id="{1DFC8A7E-2401-E620-E338-5D28D2506876}"/>
              </a:ext>
            </a:extLst>
          </p:cNvPr>
          <p:cNvSpPr>
            <a:spLocks noGrp="1"/>
          </p:cNvSpPr>
          <p:nvPr>
            <p:ph type="body" sz="quarter" idx="14"/>
          </p:nvPr>
        </p:nvSpPr>
        <p:spPr>
          <a:xfrm>
            <a:off x="4250315" y="1814829"/>
            <a:ext cx="1954832" cy="2755900"/>
          </a:xfrm>
        </p:spPr>
        <p:txBody>
          <a:bodyPr/>
          <a:lstStyle>
            <a:lvl1pPr marL="171450" indent="-171450">
              <a:buClr>
                <a:schemeClr val="tx1"/>
              </a:buClr>
              <a:buFont typeface="System Font Regular"/>
              <a:buChar char="-"/>
              <a:defRPr sz="1300"/>
            </a:lvl1pPr>
            <a:lvl2pPr marL="628650" indent="-171450">
              <a:buClr>
                <a:schemeClr val="tx1"/>
              </a:buClr>
              <a:buFont typeface="System Font Regular"/>
              <a:buChar char="-"/>
              <a:defRPr sz="1300"/>
            </a:lvl2pPr>
            <a:lvl3pPr marL="1085850" indent="-171450">
              <a:buClr>
                <a:schemeClr val="tx1"/>
              </a:buClr>
              <a:buFont typeface="System Font Regular"/>
              <a:buChar char="-"/>
              <a:defRPr sz="1300"/>
            </a:lvl3pPr>
            <a:lvl4pPr marL="1543050" indent="-171450">
              <a:buClr>
                <a:schemeClr val="tx1"/>
              </a:buClr>
              <a:buFont typeface="System Font Regular"/>
              <a:buChar char="-"/>
              <a:defRPr sz="1300"/>
            </a:lvl4pPr>
            <a:lvl5pPr marL="2000250" indent="-171450">
              <a:buClr>
                <a:schemeClr val="tx1"/>
              </a:buClr>
              <a:buFont typeface="System Font Regular"/>
              <a:buChar char="-"/>
              <a:defRPr sz="1300"/>
            </a:lvl5pPr>
          </a:lstStyle>
          <a:p>
            <a:pPr lvl="0"/>
            <a:r>
              <a:rPr lang="en-GB" dirty="0"/>
              <a:t>Click to edit Master text styles</a:t>
            </a:r>
          </a:p>
          <a:p>
            <a:pPr lvl="1"/>
            <a:r>
              <a:rPr lang="en-GB" dirty="0"/>
              <a:t>Second level</a:t>
            </a:r>
          </a:p>
          <a:p>
            <a:pPr lvl="2"/>
            <a:r>
              <a:rPr lang="en-GB" dirty="0"/>
              <a:t>Third level</a:t>
            </a:r>
            <a:endParaRPr lang="en-US" dirty="0"/>
          </a:p>
        </p:txBody>
      </p:sp>
      <p:sp>
        <p:nvSpPr>
          <p:cNvPr id="6" name="Text Placeholder 4">
            <a:extLst>
              <a:ext uri="{FF2B5EF4-FFF2-40B4-BE49-F238E27FC236}">
                <a16:creationId xmlns:a16="http://schemas.microsoft.com/office/drawing/2014/main" id="{E104634B-900F-6E88-EAFF-FBF5C77F1AED}"/>
              </a:ext>
            </a:extLst>
          </p:cNvPr>
          <p:cNvSpPr>
            <a:spLocks noGrp="1"/>
          </p:cNvSpPr>
          <p:nvPr>
            <p:ph type="body" sz="quarter" idx="15"/>
          </p:nvPr>
        </p:nvSpPr>
        <p:spPr>
          <a:xfrm>
            <a:off x="6544627" y="1814829"/>
            <a:ext cx="1954832" cy="2755900"/>
          </a:xfrm>
        </p:spPr>
        <p:txBody>
          <a:bodyPr/>
          <a:lstStyle>
            <a:lvl1pPr marL="171450" indent="-171450">
              <a:buClr>
                <a:schemeClr val="tx1"/>
              </a:buClr>
              <a:buFont typeface="System Font Regular"/>
              <a:buChar char="-"/>
              <a:defRPr sz="1300"/>
            </a:lvl1pPr>
            <a:lvl2pPr marL="628650" indent="-171450">
              <a:buClr>
                <a:schemeClr val="tx1"/>
              </a:buClr>
              <a:buFont typeface="System Font Regular"/>
              <a:buChar char="-"/>
              <a:defRPr sz="1300"/>
            </a:lvl2pPr>
            <a:lvl3pPr marL="1085850" indent="-171450">
              <a:buClr>
                <a:schemeClr val="tx1"/>
              </a:buClr>
              <a:buFont typeface="System Font Regular"/>
              <a:buChar char="-"/>
              <a:defRPr sz="1300"/>
            </a:lvl3pPr>
            <a:lvl4pPr marL="1543050" indent="-171450">
              <a:buClr>
                <a:schemeClr val="tx1"/>
              </a:buClr>
              <a:buFont typeface="System Font Regular"/>
              <a:buChar char="-"/>
              <a:defRPr sz="1300"/>
            </a:lvl4pPr>
            <a:lvl5pPr marL="2000250" indent="-171450">
              <a:buClr>
                <a:schemeClr val="tx1"/>
              </a:buClr>
              <a:buFont typeface="System Font Regular"/>
              <a:buChar char="-"/>
              <a:defRPr sz="1300"/>
            </a:lvl5pPr>
          </a:lstStyle>
          <a:p>
            <a:pPr lvl="0"/>
            <a:r>
              <a:rPr lang="en-GB" dirty="0"/>
              <a:t>Click to edit Master text styles</a:t>
            </a:r>
          </a:p>
          <a:p>
            <a:pPr lvl="1"/>
            <a:r>
              <a:rPr lang="en-GB" dirty="0"/>
              <a:t>Second level</a:t>
            </a:r>
          </a:p>
          <a:p>
            <a:pPr lvl="2"/>
            <a:r>
              <a:rPr lang="en-GB" dirty="0"/>
              <a:t>Third level</a:t>
            </a:r>
            <a:endParaRPr lang="en-US" dirty="0"/>
          </a:p>
        </p:txBody>
      </p:sp>
    </p:spTree>
    <p:extLst>
      <p:ext uri="{BB962C8B-B14F-4D97-AF65-F5344CB8AC3E}">
        <p14:creationId xmlns:p14="http://schemas.microsoft.com/office/powerpoint/2010/main" val="160924002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 column, large body copy 18p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7850" y="736598"/>
            <a:ext cx="7988300" cy="738664"/>
          </a:xfrm>
        </p:spPr>
        <p:txBody>
          <a:bodyPr lIns="0" tIns="0" rIns="0" bIns="0"/>
          <a:lstStyle>
            <a:lvl1pPr>
              <a:defRPr sz="2400" b="0" i="0">
                <a:solidFill>
                  <a:srgbClr val="E64626"/>
                </a:solidFill>
                <a:latin typeface="Times" pitchFamily="2" charset="0"/>
                <a:cs typeface="Times New Roman"/>
              </a:defRPr>
            </a:lvl1pPr>
          </a:lstStyle>
          <a:p>
            <a:r>
              <a:rPr lang="en-US" dirty="0"/>
              <a:t>Title and 1 column text box</a:t>
            </a:r>
            <a:br>
              <a:rPr lang="en-US" dirty="0"/>
            </a:br>
            <a:r>
              <a:rPr lang="en-US" dirty="0"/>
              <a:t>Large body copy</a:t>
            </a:r>
            <a:endParaRPr dirty="0"/>
          </a:p>
        </p:txBody>
      </p:sp>
      <p:sp>
        <p:nvSpPr>
          <p:cNvPr id="6" name="Text Placeholder 2">
            <a:extLst>
              <a:ext uri="{FF2B5EF4-FFF2-40B4-BE49-F238E27FC236}">
                <a16:creationId xmlns:a16="http://schemas.microsoft.com/office/drawing/2014/main" id="{2025C77E-CD2E-BA7A-975E-54EF9CC46D9B}"/>
              </a:ext>
            </a:extLst>
          </p:cNvPr>
          <p:cNvSpPr>
            <a:spLocks noGrp="1"/>
          </p:cNvSpPr>
          <p:nvPr>
            <p:ph type="body" sz="quarter" idx="10"/>
          </p:nvPr>
        </p:nvSpPr>
        <p:spPr>
          <a:xfrm>
            <a:off x="1881188" y="1809750"/>
            <a:ext cx="6684962" cy="2755900"/>
          </a:xfrm>
        </p:spPr>
        <p:txBody>
          <a:bodyPr/>
          <a:lstStyle>
            <a:lvl1pPr marL="171450" indent="-171450">
              <a:buClr>
                <a:schemeClr val="tx1"/>
              </a:buClr>
              <a:buFont typeface="System Font Regular"/>
              <a:buChar char="-"/>
              <a:defRPr sz="1800">
                <a:latin typeface="+mn-lt"/>
              </a:defRPr>
            </a:lvl1pPr>
            <a:lvl2pPr marL="628650" indent="-171450">
              <a:buClr>
                <a:schemeClr val="tx1"/>
              </a:buClr>
              <a:buFont typeface="System Font Regular"/>
              <a:buChar char="-"/>
              <a:defRPr sz="1800">
                <a:latin typeface="+mn-lt"/>
              </a:defRPr>
            </a:lvl2pPr>
            <a:lvl3pPr marL="1085850" indent="-171450">
              <a:buClr>
                <a:schemeClr val="tx1"/>
              </a:buClr>
              <a:buFont typeface="System Font Regular"/>
              <a:buChar char="-"/>
              <a:defRPr sz="1800">
                <a:latin typeface="+mn-lt"/>
              </a:defRPr>
            </a:lvl3pPr>
            <a:lvl4pPr marL="1543050" indent="-171450">
              <a:buClr>
                <a:schemeClr val="tx1"/>
              </a:buClr>
              <a:buFont typeface="System Font Regular"/>
              <a:buChar char="-"/>
              <a:defRPr sz="1800">
                <a:latin typeface="+mn-lt"/>
              </a:defRPr>
            </a:lvl4pPr>
            <a:lvl5pPr marL="2000250" indent="-171450">
              <a:buClr>
                <a:schemeClr val="tx1"/>
              </a:buClr>
              <a:buFont typeface="System Font Regular"/>
              <a:buChar char="-"/>
              <a:defRPr sz="1800">
                <a:latin typeface="+mn-lt"/>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389900934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1 object">
    <p:spTree>
      <p:nvGrpSpPr>
        <p:cNvPr id="1" name=""/>
        <p:cNvGrpSpPr/>
        <p:nvPr/>
      </p:nvGrpSpPr>
      <p:grpSpPr>
        <a:xfrm>
          <a:off x="0" y="0"/>
          <a:ext cx="0" cy="0"/>
          <a:chOff x="0" y="0"/>
          <a:chExt cx="0" cy="0"/>
        </a:xfrm>
      </p:grpSpPr>
      <p:sp>
        <p:nvSpPr>
          <p:cNvPr id="16" name="bg object 3"/>
          <p:cNvSpPr/>
          <p:nvPr/>
        </p:nvSpPr>
        <p:spPr>
          <a:xfrm>
            <a:off x="571500" y="576262"/>
            <a:ext cx="914400" cy="0"/>
          </a:xfrm>
          <a:custGeom>
            <a:avLst/>
            <a:gdLst/>
            <a:ahLst/>
            <a:cxnLst/>
            <a:rect l="l" t="t" r="r" b="b"/>
            <a:pathLst>
              <a:path w="914400">
                <a:moveTo>
                  <a:pt x="914400" y="0"/>
                </a:moveTo>
                <a:lnTo>
                  <a:pt x="0" y="0"/>
                </a:lnTo>
              </a:path>
            </a:pathLst>
          </a:custGeom>
          <a:ln w="9525">
            <a:solidFill>
              <a:srgbClr val="E64626"/>
            </a:solidFill>
          </a:ln>
        </p:spPr>
        <p:txBody>
          <a:bodyPr wrap="square" lIns="0" tIns="0" rIns="0" bIns="0" rtlCol="0"/>
          <a:lstStyle/>
          <a:p>
            <a:endParaRPr/>
          </a:p>
        </p:txBody>
      </p:sp>
      <p:sp>
        <p:nvSpPr>
          <p:cNvPr id="2" name="Title 1"/>
          <p:cNvSpPr>
            <a:spLocks noGrp="1"/>
          </p:cNvSpPr>
          <p:nvPr>
            <p:ph type="title" hasCustomPrompt="1"/>
          </p:nvPr>
        </p:nvSpPr>
        <p:spPr/>
        <p:txBody>
          <a:bodyPr lIns="0" tIns="0" rIns="0" bIns="0"/>
          <a:lstStyle>
            <a:lvl1pPr>
              <a:defRPr sz="2400" b="0" i="0">
                <a:solidFill>
                  <a:srgbClr val="E64626"/>
                </a:solidFill>
                <a:latin typeface="Times" pitchFamily="2" charset="0"/>
                <a:cs typeface="Times New Roman"/>
              </a:defRPr>
            </a:lvl1pPr>
          </a:lstStyle>
          <a:p>
            <a:r>
              <a:rPr lang="en-AU" dirty="0"/>
              <a:t>Title and 1 object</a:t>
            </a:r>
            <a:endParaRPr dirty="0"/>
          </a:p>
        </p:txBody>
      </p:sp>
      <p:sp>
        <p:nvSpPr>
          <p:cNvPr id="5" name="Text Placeholder 2">
            <a:extLst>
              <a:ext uri="{FF2B5EF4-FFF2-40B4-BE49-F238E27FC236}">
                <a16:creationId xmlns:a16="http://schemas.microsoft.com/office/drawing/2014/main" id="{87CDED4A-4823-EF24-3881-13F93D526601}"/>
              </a:ext>
            </a:extLst>
          </p:cNvPr>
          <p:cNvSpPr>
            <a:spLocks noGrp="1"/>
          </p:cNvSpPr>
          <p:nvPr>
            <p:ph sz="half" idx="2" hasCustomPrompt="1"/>
          </p:nvPr>
        </p:nvSpPr>
        <p:spPr>
          <a:xfrm>
            <a:off x="1881188" y="1802292"/>
            <a:ext cx="6684962" cy="2763358"/>
          </a:xfrm>
          <a:prstGeom prst="rect">
            <a:avLst/>
          </a:prstGeom>
          <a:noFill/>
        </p:spPr>
        <p:txBody>
          <a:bodyPr wrap="square" lIns="0" tIns="0" rIns="0" bIns="0">
            <a:noAutofit/>
          </a:bodyPr>
          <a:lstStyle>
            <a:lvl1pPr marL="0" indent="0">
              <a:buFont typeface="System Font Regular"/>
              <a:buNone/>
              <a:defRPr sz="1000"/>
            </a:lvl1pPr>
            <a:lvl2pPr>
              <a:defRPr sz="1000"/>
            </a:lvl2pPr>
          </a:lstStyle>
          <a:p>
            <a:pPr marL="171450" marR="0" lvl="0" indent="-171450" defTabSz="914400" eaLnBrk="1" fontAlgn="auto" latinLnBrk="0" hangingPunct="1">
              <a:lnSpc>
                <a:spcPct val="100000"/>
              </a:lnSpc>
              <a:spcBef>
                <a:spcPts val="0"/>
              </a:spcBef>
              <a:spcAft>
                <a:spcPts val="0"/>
              </a:spcAft>
              <a:buClr>
                <a:schemeClr val="tx2"/>
              </a:buClr>
              <a:buSzTx/>
              <a:buFont typeface="System Font Regular"/>
              <a:buChar char="-"/>
              <a:tabLst/>
              <a:defRPr/>
            </a:pPr>
            <a:r>
              <a:rPr lang="en-AU" dirty="0"/>
              <a:t>Click to add text or click on icon </a:t>
            </a:r>
            <a:br>
              <a:rPr lang="en-AU" dirty="0"/>
            </a:br>
            <a:r>
              <a:rPr lang="en-AU" dirty="0"/>
              <a:t>below to add object’</a:t>
            </a:r>
          </a:p>
        </p:txBody>
      </p:sp>
      <p:sp>
        <p:nvSpPr>
          <p:cNvPr id="3" name="object 4">
            <a:extLst>
              <a:ext uri="{FF2B5EF4-FFF2-40B4-BE49-F238E27FC236}">
                <a16:creationId xmlns:a16="http://schemas.microsoft.com/office/drawing/2014/main" id="{072B83BE-F949-7430-0580-E28A8377541C}"/>
              </a:ext>
            </a:extLst>
          </p:cNvPr>
          <p:cNvSpPr txBox="1"/>
          <p:nvPr userDrawn="1"/>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dirty="0">
              <a:latin typeface="Arial"/>
              <a:cs typeface="Arial"/>
            </a:endParaRPr>
          </a:p>
        </p:txBody>
      </p:sp>
    </p:spTree>
    <p:extLst>
      <p:ext uri="{BB962C8B-B14F-4D97-AF65-F5344CB8AC3E}">
        <p14:creationId xmlns:p14="http://schemas.microsoft.com/office/powerpoint/2010/main" val="70870488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2 objec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lIns="0" tIns="0" rIns="0" bIns="0"/>
          <a:lstStyle>
            <a:lvl1pPr>
              <a:defRPr sz="2400" b="0" i="0">
                <a:solidFill>
                  <a:srgbClr val="E64626"/>
                </a:solidFill>
                <a:latin typeface="Times" pitchFamily="2" charset="0"/>
                <a:cs typeface="Times New Roman"/>
              </a:defRPr>
            </a:lvl1pPr>
          </a:lstStyle>
          <a:p>
            <a:r>
              <a:rPr lang="en-AU" dirty="0"/>
              <a:t>Title and 2 objects</a:t>
            </a:r>
            <a:endParaRPr dirty="0"/>
          </a:p>
        </p:txBody>
      </p:sp>
      <p:sp>
        <p:nvSpPr>
          <p:cNvPr id="3" name="Text Placeholder 2"/>
          <p:cNvSpPr>
            <a:spLocks noGrp="1"/>
          </p:cNvSpPr>
          <p:nvPr>
            <p:ph sz="half" idx="2" hasCustomPrompt="1"/>
          </p:nvPr>
        </p:nvSpPr>
        <p:spPr>
          <a:xfrm>
            <a:off x="1881188" y="1802292"/>
            <a:ext cx="3148012" cy="2763358"/>
          </a:xfrm>
          <a:prstGeom prst="rect">
            <a:avLst/>
          </a:prstGeom>
          <a:noFill/>
        </p:spPr>
        <p:txBody>
          <a:bodyPr wrap="square" lIns="0" tIns="0" rIns="0" bIns="0">
            <a:noAutofit/>
          </a:bodyPr>
          <a:lstStyle>
            <a:lvl1pPr marL="0" indent="0">
              <a:buFont typeface="System Font Regular"/>
              <a:buNone/>
              <a:defRPr sz="1000"/>
            </a:lvl1pPr>
            <a:lvl2pPr>
              <a:defRPr sz="1000"/>
            </a:lvl2pPr>
          </a:lstStyle>
          <a:p>
            <a:pPr marL="171450" marR="0" lvl="0" indent="-171450" defTabSz="914400" eaLnBrk="1" fontAlgn="auto" latinLnBrk="0" hangingPunct="1">
              <a:lnSpc>
                <a:spcPct val="100000"/>
              </a:lnSpc>
              <a:spcBef>
                <a:spcPts val="0"/>
              </a:spcBef>
              <a:spcAft>
                <a:spcPts val="0"/>
              </a:spcAft>
              <a:buClr>
                <a:schemeClr val="tx2"/>
              </a:buClr>
              <a:buSzTx/>
              <a:buFont typeface="System Font Regular"/>
              <a:buChar char="-"/>
              <a:tabLst/>
              <a:defRPr/>
            </a:pPr>
            <a:r>
              <a:rPr lang="en-AU" dirty="0"/>
              <a:t>Click to add text or click on icon </a:t>
            </a:r>
            <a:br>
              <a:rPr lang="en-AU" dirty="0"/>
            </a:br>
            <a:r>
              <a:rPr lang="en-AU" dirty="0"/>
              <a:t>below to add object</a:t>
            </a:r>
          </a:p>
        </p:txBody>
      </p:sp>
      <p:sp>
        <p:nvSpPr>
          <p:cNvPr id="6" name="Text Placeholder 3">
            <a:extLst>
              <a:ext uri="{FF2B5EF4-FFF2-40B4-BE49-F238E27FC236}">
                <a16:creationId xmlns:a16="http://schemas.microsoft.com/office/drawing/2014/main" id="{BCF546AC-A09B-3B79-BF41-C9B5E391B8D5}"/>
              </a:ext>
            </a:extLst>
          </p:cNvPr>
          <p:cNvSpPr>
            <a:spLocks noGrp="1"/>
          </p:cNvSpPr>
          <p:nvPr>
            <p:ph sz="half" idx="11" hasCustomPrompt="1"/>
          </p:nvPr>
        </p:nvSpPr>
        <p:spPr>
          <a:xfrm>
            <a:off x="5418138" y="1802292"/>
            <a:ext cx="3148012" cy="2763358"/>
          </a:xfrm>
          <a:prstGeom prst="rect">
            <a:avLst/>
          </a:prstGeom>
          <a:noFill/>
        </p:spPr>
        <p:txBody>
          <a:bodyPr wrap="square" lIns="0" tIns="0" rIns="0" bIns="0">
            <a:noAutofit/>
          </a:bodyPr>
          <a:lstStyle>
            <a:lvl1pPr marL="0" indent="0">
              <a:buFont typeface="System Font Regular"/>
              <a:buNone/>
              <a:defRPr sz="1000"/>
            </a:lvl1pPr>
            <a:lvl2pPr>
              <a:defRPr sz="1000"/>
            </a:lvl2pPr>
          </a:lstStyle>
          <a:p>
            <a:pPr marL="171450" marR="0" lvl="0" indent="-171450" defTabSz="914400" eaLnBrk="1" fontAlgn="auto" latinLnBrk="0" hangingPunct="1">
              <a:lnSpc>
                <a:spcPct val="100000"/>
              </a:lnSpc>
              <a:spcBef>
                <a:spcPts val="0"/>
              </a:spcBef>
              <a:spcAft>
                <a:spcPts val="0"/>
              </a:spcAft>
              <a:buClr>
                <a:schemeClr val="tx2"/>
              </a:buClr>
              <a:buSzTx/>
              <a:buFont typeface="System Font Regular"/>
              <a:buChar char="-"/>
              <a:tabLst/>
              <a:defRPr/>
            </a:pPr>
            <a:r>
              <a:rPr lang="en-AU" dirty="0"/>
              <a:t>Click to add text or click on icon </a:t>
            </a:r>
            <a:br>
              <a:rPr lang="en-AU" dirty="0"/>
            </a:br>
            <a:r>
              <a:rPr lang="en-AU" dirty="0"/>
              <a:t>below to add object</a:t>
            </a:r>
          </a:p>
        </p:txBody>
      </p:sp>
      <p:sp>
        <p:nvSpPr>
          <p:cNvPr id="4" name="object 4">
            <a:extLst>
              <a:ext uri="{FF2B5EF4-FFF2-40B4-BE49-F238E27FC236}">
                <a16:creationId xmlns:a16="http://schemas.microsoft.com/office/drawing/2014/main" id="{593909B7-37E7-FB1F-A3FB-7C585D474988}"/>
              </a:ext>
            </a:extLst>
          </p:cNvPr>
          <p:cNvSpPr txBox="1"/>
          <p:nvPr userDrawn="1"/>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dirty="0">
              <a:latin typeface="Arial"/>
              <a:cs typeface="Arial"/>
            </a:endParaRPr>
          </a:p>
        </p:txBody>
      </p:sp>
      <p:sp>
        <p:nvSpPr>
          <p:cNvPr id="16" name="bg object"/>
          <p:cNvSpPr/>
          <p:nvPr/>
        </p:nvSpPr>
        <p:spPr>
          <a:xfrm>
            <a:off x="571500" y="576262"/>
            <a:ext cx="914400" cy="0"/>
          </a:xfrm>
          <a:custGeom>
            <a:avLst/>
            <a:gdLst/>
            <a:ahLst/>
            <a:cxnLst/>
            <a:rect l="l" t="t" r="r" b="b"/>
            <a:pathLst>
              <a:path w="914400">
                <a:moveTo>
                  <a:pt x="914400" y="0"/>
                </a:moveTo>
                <a:lnTo>
                  <a:pt x="0" y="0"/>
                </a:lnTo>
              </a:path>
            </a:pathLst>
          </a:custGeom>
          <a:ln w="9525">
            <a:solidFill>
              <a:srgbClr val="E64626"/>
            </a:solidFill>
          </a:ln>
        </p:spPr>
        <p:txBody>
          <a:bodyPr wrap="square" lIns="0" tIns="0" rIns="0" bIns="0" rtlCol="0"/>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 column + image, small body copy 10p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7850" y="736598"/>
            <a:ext cx="5670550" cy="738664"/>
          </a:xfrm>
        </p:spPr>
        <p:txBody>
          <a:bodyPr lIns="0" tIns="0" rIns="0" bIns="0"/>
          <a:lstStyle>
            <a:lvl1pPr>
              <a:defRPr sz="2400" b="0" i="0">
                <a:solidFill>
                  <a:srgbClr val="E64626"/>
                </a:solidFill>
                <a:latin typeface="Times" pitchFamily="2" charset="0"/>
                <a:cs typeface="Times New Roman"/>
              </a:defRPr>
            </a:lvl1pPr>
          </a:lstStyle>
          <a:p>
            <a:r>
              <a:rPr lang="en-US" dirty="0"/>
              <a:t>Title, text box and image</a:t>
            </a:r>
            <a:br>
              <a:rPr lang="en-US" dirty="0"/>
            </a:br>
            <a:r>
              <a:rPr lang="en-US" dirty="0"/>
              <a:t>Small body copy</a:t>
            </a:r>
            <a:endParaRPr dirty="0"/>
          </a:p>
        </p:txBody>
      </p:sp>
      <p:sp>
        <p:nvSpPr>
          <p:cNvPr id="6" name="Text Placeholder 2">
            <a:extLst>
              <a:ext uri="{FF2B5EF4-FFF2-40B4-BE49-F238E27FC236}">
                <a16:creationId xmlns:a16="http://schemas.microsoft.com/office/drawing/2014/main" id="{B0FAA322-1959-4F66-2CF0-5AB1E42AA9C6}"/>
              </a:ext>
            </a:extLst>
          </p:cNvPr>
          <p:cNvSpPr>
            <a:spLocks noGrp="1"/>
          </p:cNvSpPr>
          <p:nvPr>
            <p:ph type="body" idx="1" hasCustomPrompt="1"/>
          </p:nvPr>
        </p:nvSpPr>
        <p:spPr>
          <a:xfrm>
            <a:off x="1892300" y="1803399"/>
            <a:ext cx="4356100" cy="2781300"/>
          </a:xfrm>
          <a:prstGeom prst="rect">
            <a:avLst/>
          </a:prstGeom>
        </p:spPr>
        <p:txBody>
          <a:bodyPr lIns="0" tIns="0" rIns="0" bIns="0"/>
          <a:lstStyle>
            <a:lvl1pPr marL="171450" indent="-171450">
              <a:buFont typeface="System Font Regular"/>
              <a:buChar char="-"/>
              <a:defRPr sz="1000" b="0" i="0">
                <a:solidFill>
                  <a:srgbClr val="3C3C3B"/>
                </a:solidFill>
                <a:latin typeface="Arial"/>
                <a:cs typeface="Arial"/>
              </a:defRPr>
            </a:lvl1pPr>
            <a:lvl2pPr>
              <a:buFont typeface="System Font Regular"/>
              <a:buChar char="-"/>
              <a:defRPr sz="1000"/>
            </a:lvl2pPr>
          </a:lstStyle>
          <a:p>
            <a:r>
              <a:rPr lang="en-AU" dirty="0"/>
              <a:t>Click to add text</a:t>
            </a:r>
          </a:p>
        </p:txBody>
      </p:sp>
      <p:sp>
        <p:nvSpPr>
          <p:cNvPr id="7" name="Picture Placeholder 3">
            <a:extLst>
              <a:ext uri="{FF2B5EF4-FFF2-40B4-BE49-F238E27FC236}">
                <a16:creationId xmlns:a16="http://schemas.microsoft.com/office/drawing/2014/main" id="{130F62FA-786C-07E8-C52D-1D109342ADA0}"/>
              </a:ext>
            </a:extLst>
          </p:cNvPr>
          <p:cNvSpPr>
            <a:spLocks noGrp="1"/>
          </p:cNvSpPr>
          <p:nvPr>
            <p:ph type="pic" sz="quarter" idx="10" hasCustomPrompt="1"/>
          </p:nvPr>
        </p:nvSpPr>
        <p:spPr>
          <a:xfrm>
            <a:off x="6495810" y="0"/>
            <a:ext cx="2648190" cy="5143500"/>
          </a:xfrm>
          <a:solidFill>
            <a:schemeClr val="bg1">
              <a:lumMod val="95000"/>
            </a:schemeClr>
          </a:solidFill>
        </p:spPr>
        <p:txBody>
          <a:bodyPr anchor="ctr" anchorCtr="0"/>
          <a:lstStyle>
            <a:lvl1pPr marL="0" indent="0" algn="ctr">
              <a:buNone/>
              <a:defRPr/>
            </a:lvl1pPr>
          </a:lstStyle>
          <a:p>
            <a:r>
              <a:rPr lang="en-US" dirty="0"/>
              <a:t>Click to add image</a:t>
            </a:r>
          </a:p>
        </p:txBody>
      </p:sp>
    </p:spTree>
    <p:extLst>
      <p:ext uri="{BB962C8B-B14F-4D97-AF65-F5344CB8AC3E}">
        <p14:creationId xmlns:p14="http://schemas.microsoft.com/office/powerpoint/2010/main" val="19812487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 column + image, medium body copy 10p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7850" y="736598"/>
            <a:ext cx="5670550" cy="738664"/>
          </a:xfrm>
        </p:spPr>
        <p:txBody>
          <a:bodyPr lIns="0" tIns="0" rIns="0" bIns="0"/>
          <a:lstStyle>
            <a:lvl1pPr>
              <a:defRPr sz="2400" b="0" i="0">
                <a:solidFill>
                  <a:srgbClr val="E64626"/>
                </a:solidFill>
                <a:latin typeface="Times" pitchFamily="2" charset="0"/>
                <a:cs typeface="Times New Roman"/>
              </a:defRPr>
            </a:lvl1pPr>
          </a:lstStyle>
          <a:p>
            <a:r>
              <a:rPr lang="en-US" dirty="0"/>
              <a:t>Title, text box and image</a:t>
            </a:r>
            <a:br>
              <a:rPr lang="en-US" dirty="0"/>
            </a:br>
            <a:r>
              <a:rPr lang="en-US" dirty="0"/>
              <a:t>Medium body copy</a:t>
            </a:r>
            <a:endParaRPr dirty="0"/>
          </a:p>
        </p:txBody>
      </p:sp>
      <p:sp>
        <p:nvSpPr>
          <p:cNvPr id="6" name="Text Placeholder 2">
            <a:extLst>
              <a:ext uri="{FF2B5EF4-FFF2-40B4-BE49-F238E27FC236}">
                <a16:creationId xmlns:a16="http://schemas.microsoft.com/office/drawing/2014/main" id="{B0FAA322-1959-4F66-2CF0-5AB1E42AA9C6}"/>
              </a:ext>
            </a:extLst>
          </p:cNvPr>
          <p:cNvSpPr>
            <a:spLocks noGrp="1"/>
          </p:cNvSpPr>
          <p:nvPr>
            <p:ph type="body" idx="1" hasCustomPrompt="1"/>
          </p:nvPr>
        </p:nvSpPr>
        <p:spPr>
          <a:xfrm>
            <a:off x="1892300" y="1803399"/>
            <a:ext cx="4356100" cy="2781300"/>
          </a:xfrm>
          <a:prstGeom prst="rect">
            <a:avLst/>
          </a:prstGeom>
        </p:spPr>
        <p:txBody>
          <a:bodyPr lIns="0" tIns="0" rIns="0" bIns="0"/>
          <a:lstStyle>
            <a:lvl1pPr marL="171450" indent="-171450">
              <a:buFont typeface="System Font Regular"/>
              <a:buChar char="-"/>
              <a:defRPr sz="1300" b="0" i="0">
                <a:solidFill>
                  <a:srgbClr val="3C3C3B"/>
                </a:solidFill>
                <a:latin typeface="Arial"/>
                <a:cs typeface="Arial"/>
              </a:defRPr>
            </a:lvl1pPr>
            <a:lvl2pPr>
              <a:buFont typeface="System Font Regular"/>
              <a:buChar char="-"/>
              <a:defRPr sz="1000"/>
            </a:lvl2pPr>
          </a:lstStyle>
          <a:p>
            <a:r>
              <a:rPr lang="en-AU" dirty="0"/>
              <a:t>Click to add text</a:t>
            </a:r>
          </a:p>
        </p:txBody>
      </p:sp>
      <p:sp>
        <p:nvSpPr>
          <p:cNvPr id="7" name="Picture Placeholder 3">
            <a:extLst>
              <a:ext uri="{FF2B5EF4-FFF2-40B4-BE49-F238E27FC236}">
                <a16:creationId xmlns:a16="http://schemas.microsoft.com/office/drawing/2014/main" id="{130F62FA-786C-07E8-C52D-1D109342ADA0}"/>
              </a:ext>
            </a:extLst>
          </p:cNvPr>
          <p:cNvSpPr>
            <a:spLocks noGrp="1"/>
          </p:cNvSpPr>
          <p:nvPr>
            <p:ph type="pic" sz="quarter" idx="10" hasCustomPrompt="1"/>
          </p:nvPr>
        </p:nvSpPr>
        <p:spPr>
          <a:xfrm>
            <a:off x="6495810" y="0"/>
            <a:ext cx="2648190" cy="5143500"/>
          </a:xfrm>
          <a:solidFill>
            <a:schemeClr val="bg1">
              <a:lumMod val="95000"/>
            </a:schemeClr>
          </a:solidFill>
        </p:spPr>
        <p:txBody>
          <a:bodyPr anchor="ctr" anchorCtr="0"/>
          <a:lstStyle>
            <a:lvl1pPr marL="0" indent="0" algn="ctr">
              <a:buNone/>
              <a:defRPr/>
            </a:lvl1pPr>
          </a:lstStyle>
          <a:p>
            <a:r>
              <a:rPr lang="en-US" dirty="0"/>
              <a:t>Click to add image</a:t>
            </a:r>
          </a:p>
        </p:txBody>
      </p:sp>
    </p:spTree>
    <p:extLst>
      <p:ext uri="{BB962C8B-B14F-4D97-AF65-F5344CB8AC3E}">
        <p14:creationId xmlns:p14="http://schemas.microsoft.com/office/powerpoint/2010/main" val="326473199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 column + image, large body copy 18p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577850" y="736598"/>
            <a:ext cx="5670550" cy="738664"/>
          </a:xfrm>
        </p:spPr>
        <p:txBody>
          <a:bodyPr lIns="0" tIns="0" rIns="0" bIns="0"/>
          <a:lstStyle>
            <a:lvl1pPr>
              <a:defRPr sz="2400" b="0" i="0">
                <a:solidFill>
                  <a:srgbClr val="E64626"/>
                </a:solidFill>
                <a:latin typeface="Times" pitchFamily="2" charset="0"/>
                <a:cs typeface="Times New Roman"/>
              </a:defRPr>
            </a:lvl1pPr>
          </a:lstStyle>
          <a:p>
            <a:r>
              <a:rPr lang="en-US" dirty="0"/>
              <a:t>Title, text box and image</a:t>
            </a:r>
            <a:br>
              <a:rPr lang="en-US" dirty="0"/>
            </a:br>
            <a:r>
              <a:rPr lang="en-US" dirty="0"/>
              <a:t>Large body copy</a:t>
            </a:r>
            <a:endParaRPr dirty="0"/>
          </a:p>
        </p:txBody>
      </p:sp>
      <p:sp>
        <p:nvSpPr>
          <p:cNvPr id="6" name="Holder 2">
            <a:extLst>
              <a:ext uri="{FF2B5EF4-FFF2-40B4-BE49-F238E27FC236}">
                <a16:creationId xmlns:a16="http://schemas.microsoft.com/office/drawing/2014/main" id="{B0FAA322-1959-4F66-2CF0-5AB1E42AA9C6}"/>
              </a:ext>
            </a:extLst>
          </p:cNvPr>
          <p:cNvSpPr>
            <a:spLocks noGrp="1"/>
          </p:cNvSpPr>
          <p:nvPr>
            <p:ph type="body" idx="1" hasCustomPrompt="1"/>
          </p:nvPr>
        </p:nvSpPr>
        <p:spPr>
          <a:xfrm>
            <a:off x="1892300" y="1803399"/>
            <a:ext cx="4356100" cy="2781300"/>
          </a:xfrm>
          <a:prstGeom prst="rect">
            <a:avLst/>
          </a:prstGeom>
        </p:spPr>
        <p:txBody>
          <a:bodyPr lIns="0" tIns="0" rIns="0" bIns="0"/>
          <a:lstStyle>
            <a:lvl1pPr marL="171450" indent="-171450">
              <a:buFont typeface="System Font Regular"/>
              <a:buChar char="-"/>
              <a:defRPr sz="1800" b="0" i="0">
                <a:solidFill>
                  <a:srgbClr val="3C3C3B"/>
                </a:solidFill>
                <a:latin typeface="Arial"/>
                <a:cs typeface="Arial"/>
              </a:defRPr>
            </a:lvl1pPr>
            <a:lvl2pPr>
              <a:buFont typeface="System Font Regular"/>
              <a:buChar char="-"/>
              <a:defRPr sz="1000"/>
            </a:lvl2pPr>
          </a:lstStyle>
          <a:p>
            <a:r>
              <a:rPr lang="en-AU" dirty="0"/>
              <a:t>Click to add text</a:t>
            </a:r>
          </a:p>
        </p:txBody>
      </p:sp>
      <p:sp>
        <p:nvSpPr>
          <p:cNvPr id="7" name="Picture Placeholder 3">
            <a:extLst>
              <a:ext uri="{FF2B5EF4-FFF2-40B4-BE49-F238E27FC236}">
                <a16:creationId xmlns:a16="http://schemas.microsoft.com/office/drawing/2014/main" id="{130F62FA-786C-07E8-C52D-1D109342ADA0}"/>
              </a:ext>
            </a:extLst>
          </p:cNvPr>
          <p:cNvSpPr>
            <a:spLocks noGrp="1"/>
          </p:cNvSpPr>
          <p:nvPr>
            <p:ph type="pic" sz="quarter" idx="10" hasCustomPrompt="1"/>
          </p:nvPr>
        </p:nvSpPr>
        <p:spPr>
          <a:xfrm>
            <a:off x="6495810" y="0"/>
            <a:ext cx="2648190" cy="5143500"/>
          </a:xfrm>
          <a:solidFill>
            <a:schemeClr val="bg1">
              <a:lumMod val="95000"/>
            </a:schemeClr>
          </a:solidFill>
        </p:spPr>
        <p:txBody>
          <a:bodyPr anchor="ctr" anchorCtr="0"/>
          <a:lstStyle>
            <a:lvl1pPr marL="0" indent="0" algn="ctr">
              <a:buNone/>
              <a:defRPr/>
            </a:lvl1pPr>
          </a:lstStyle>
          <a:p>
            <a:r>
              <a:rPr lang="en-US" dirty="0"/>
              <a:t>Click to add image</a:t>
            </a:r>
          </a:p>
        </p:txBody>
      </p:sp>
    </p:spTree>
    <p:extLst>
      <p:ext uri="{BB962C8B-B14F-4D97-AF65-F5344CB8AC3E}">
        <p14:creationId xmlns:p14="http://schemas.microsoft.com/office/powerpoint/2010/main" val="325748870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Heading with image 1">
    <p:spTree>
      <p:nvGrpSpPr>
        <p:cNvPr id="1" name=""/>
        <p:cNvGrpSpPr/>
        <p:nvPr/>
      </p:nvGrpSpPr>
      <p:grpSpPr>
        <a:xfrm>
          <a:off x="0" y="0"/>
          <a:ext cx="0" cy="0"/>
          <a:chOff x="0" y="0"/>
          <a:chExt cx="0" cy="0"/>
        </a:xfrm>
      </p:grpSpPr>
      <p:sp>
        <p:nvSpPr>
          <p:cNvPr id="2" name="Holder 2"/>
          <p:cNvSpPr>
            <a:spLocks noGrp="1"/>
          </p:cNvSpPr>
          <p:nvPr>
            <p:ph type="title" hasCustomPrompt="1"/>
          </p:nvPr>
        </p:nvSpPr>
        <p:spPr>
          <a:xfrm>
            <a:off x="5339949" y="763150"/>
            <a:ext cx="3055938" cy="1107996"/>
          </a:xfrm>
        </p:spPr>
        <p:txBody>
          <a:bodyPr lIns="0" tIns="0" rIns="0" bIns="0"/>
          <a:lstStyle>
            <a:lvl1pPr>
              <a:defRPr sz="2400" b="0" i="0">
                <a:solidFill>
                  <a:srgbClr val="E64626"/>
                </a:solidFill>
                <a:latin typeface="Times" pitchFamily="2" charset="0"/>
                <a:cs typeface="Times New Roman"/>
              </a:defRPr>
            </a:lvl1pPr>
          </a:lstStyle>
          <a:p>
            <a:r>
              <a:rPr lang="en-AU" dirty="0"/>
              <a:t>Heading 1</a:t>
            </a:r>
            <a:br>
              <a:rPr lang="en-AU" dirty="0"/>
            </a:br>
            <a:r>
              <a:rPr lang="en-US" dirty="0"/>
              <a:t>Title, text box and image</a:t>
            </a:r>
            <a:br>
              <a:rPr lang="en-US" dirty="0"/>
            </a:br>
            <a:r>
              <a:rPr lang="en-US" dirty="0"/>
              <a:t>Medium body copy</a:t>
            </a:r>
            <a:endParaRPr dirty="0"/>
          </a:p>
        </p:txBody>
      </p:sp>
      <p:sp>
        <p:nvSpPr>
          <p:cNvPr id="7" name="object 8">
            <a:extLst>
              <a:ext uri="{FF2B5EF4-FFF2-40B4-BE49-F238E27FC236}">
                <a16:creationId xmlns:a16="http://schemas.microsoft.com/office/drawing/2014/main" id="{CA7413FA-6408-3254-1779-682CAAAE9ECF}"/>
              </a:ext>
            </a:extLst>
          </p:cNvPr>
          <p:cNvSpPr/>
          <p:nvPr userDrawn="1"/>
        </p:nvSpPr>
        <p:spPr>
          <a:xfrm>
            <a:off x="5339949" y="574675"/>
            <a:ext cx="914400" cy="0"/>
          </a:xfrm>
          <a:custGeom>
            <a:avLst/>
            <a:gdLst/>
            <a:ahLst/>
            <a:cxnLst/>
            <a:rect l="l" t="t" r="r" b="b"/>
            <a:pathLst>
              <a:path w="914400">
                <a:moveTo>
                  <a:pt x="914400" y="0"/>
                </a:moveTo>
                <a:lnTo>
                  <a:pt x="0" y="0"/>
                </a:lnTo>
              </a:path>
            </a:pathLst>
          </a:custGeom>
          <a:ln w="9525">
            <a:solidFill>
              <a:srgbClr val="E64626"/>
            </a:solidFill>
          </a:ln>
        </p:spPr>
        <p:txBody>
          <a:bodyPr wrap="square" lIns="0" tIns="0" rIns="0" bIns="0" rtlCol="0"/>
          <a:lstStyle/>
          <a:p>
            <a:endParaRPr/>
          </a:p>
        </p:txBody>
      </p:sp>
      <p:sp>
        <p:nvSpPr>
          <p:cNvPr id="9" name="Picture Placeholder 6">
            <a:extLst>
              <a:ext uri="{FF2B5EF4-FFF2-40B4-BE49-F238E27FC236}">
                <a16:creationId xmlns:a16="http://schemas.microsoft.com/office/drawing/2014/main" id="{3E7C6475-9E09-2C25-60AA-C01FFE5493AC}"/>
              </a:ext>
            </a:extLst>
          </p:cNvPr>
          <p:cNvSpPr>
            <a:spLocks noGrp="1"/>
          </p:cNvSpPr>
          <p:nvPr>
            <p:ph type="pic" sz="quarter" idx="10" hasCustomPrompt="1"/>
          </p:nvPr>
        </p:nvSpPr>
        <p:spPr>
          <a:xfrm>
            <a:off x="1" y="0"/>
            <a:ext cx="4571999" cy="5143500"/>
          </a:xfrm>
          <a:solidFill>
            <a:schemeClr val="bg1">
              <a:lumMod val="95000"/>
            </a:schemeClr>
          </a:solidFill>
        </p:spPr>
        <p:txBody>
          <a:bodyPr anchor="ctr" anchorCtr="0"/>
          <a:lstStyle>
            <a:lvl1pPr marL="0" indent="0" algn="ctr">
              <a:buNone/>
              <a:defRPr/>
            </a:lvl1pPr>
          </a:lstStyle>
          <a:p>
            <a:r>
              <a:rPr lang="en-US" dirty="0"/>
              <a:t>Click to add image</a:t>
            </a:r>
          </a:p>
        </p:txBody>
      </p:sp>
      <p:sp>
        <p:nvSpPr>
          <p:cNvPr id="4" name="Text Placeholder 5">
            <a:extLst>
              <a:ext uri="{FF2B5EF4-FFF2-40B4-BE49-F238E27FC236}">
                <a16:creationId xmlns:a16="http://schemas.microsoft.com/office/drawing/2014/main" id="{C690FE27-A077-176C-683F-060F8B919BAD}"/>
              </a:ext>
            </a:extLst>
          </p:cNvPr>
          <p:cNvSpPr>
            <a:spLocks noGrp="1"/>
          </p:cNvSpPr>
          <p:nvPr>
            <p:ph type="body" sz="quarter" idx="11"/>
          </p:nvPr>
        </p:nvSpPr>
        <p:spPr>
          <a:xfrm>
            <a:off x="5339948" y="2130182"/>
            <a:ext cx="3055937" cy="2070100"/>
          </a:xfrm>
        </p:spPr>
        <p:txBody>
          <a:bodyPr/>
          <a:lstStyle>
            <a:lvl1pPr marL="171450" indent="-171450">
              <a:buClr>
                <a:schemeClr val="tx1"/>
              </a:buClr>
              <a:buFont typeface="System Font Regular"/>
              <a:buChar char="-"/>
              <a:defRPr sz="1300"/>
            </a:lvl1pPr>
            <a:lvl2pPr marL="628650" indent="-171450">
              <a:buClr>
                <a:schemeClr val="tx1"/>
              </a:buClr>
              <a:buFont typeface="System Font Regular"/>
              <a:buChar char="-"/>
              <a:defRPr sz="1300"/>
            </a:lvl2pPr>
            <a:lvl3pPr marL="1085850" indent="-171450">
              <a:buClr>
                <a:schemeClr val="tx1"/>
              </a:buClr>
              <a:buFont typeface="System Font Regular"/>
              <a:buChar char="-"/>
              <a:defRPr sz="1300"/>
            </a:lvl3pPr>
            <a:lvl4pPr marL="1543050" indent="-171450">
              <a:buClr>
                <a:schemeClr val="tx1"/>
              </a:buClr>
              <a:buFont typeface="System Font Regular"/>
              <a:buChar char="-"/>
              <a:defRPr sz="1300"/>
            </a:lvl4pPr>
            <a:lvl5pPr marL="2000250" indent="-171450">
              <a:buClr>
                <a:schemeClr val="tx1"/>
              </a:buClr>
              <a:buFont typeface="System Font Regular"/>
              <a:buChar char="-"/>
              <a:defRPr sz="13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366922263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Heading with imag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1500" y="763150"/>
            <a:ext cx="3055938" cy="1107996"/>
          </a:xfrm>
        </p:spPr>
        <p:txBody>
          <a:bodyPr lIns="0" tIns="0" rIns="0" bIns="0"/>
          <a:lstStyle>
            <a:lvl1pPr>
              <a:defRPr sz="2400" b="0" i="0">
                <a:solidFill>
                  <a:srgbClr val="E64626"/>
                </a:solidFill>
                <a:latin typeface="Times" pitchFamily="2" charset="0"/>
                <a:cs typeface="Times New Roman"/>
              </a:defRPr>
            </a:lvl1pPr>
          </a:lstStyle>
          <a:p>
            <a:r>
              <a:rPr lang="en-AU" dirty="0"/>
              <a:t>Heading 2</a:t>
            </a:r>
            <a:br>
              <a:rPr lang="en-AU" dirty="0"/>
            </a:br>
            <a:r>
              <a:rPr lang="en-US" dirty="0"/>
              <a:t>Title, text box and image</a:t>
            </a:r>
            <a:br>
              <a:rPr lang="en-US" dirty="0"/>
            </a:br>
            <a:r>
              <a:rPr lang="en-US" dirty="0"/>
              <a:t>Medium body copy</a:t>
            </a:r>
            <a:endParaRPr dirty="0"/>
          </a:p>
        </p:txBody>
      </p:sp>
      <p:sp>
        <p:nvSpPr>
          <p:cNvPr id="4" name="Text Placeholder 2">
            <a:extLst>
              <a:ext uri="{FF2B5EF4-FFF2-40B4-BE49-F238E27FC236}">
                <a16:creationId xmlns:a16="http://schemas.microsoft.com/office/drawing/2014/main" id="{763C846B-3BBC-0A9B-343F-8DA8440D4F9F}"/>
              </a:ext>
            </a:extLst>
          </p:cNvPr>
          <p:cNvSpPr>
            <a:spLocks noGrp="1"/>
          </p:cNvSpPr>
          <p:nvPr>
            <p:ph type="body" sz="quarter" idx="11"/>
          </p:nvPr>
        </p:nvSpPr>
        <p:spPr>
          <a:xfrm>
            <a:off x="571501" y="2130182"/>
            <a:ext cx="3055937" cy="2070100"/>
          </a:xfrm>
        </p:spPr>
        <p:txBody>
          <a:bodyPr/>
          <a:lstStyle>
            <a:lvl1pPr marL="171450" indent="-171450">
              <a:buClr>
                <a:schemeClr val="tx1"/>
              </a:buClr>
              <a:buFont typeface="System Font Regular"/>
              <a:buChar char="-"/>
              <a:defRPr sz="1300"/>
            </a:lvl1pPr>
            <a:lvl2pPr marL="628650" indent="-171450">
              <a:buClr>
                <a:schemeClr val="tx1"/>
              </a:buClr>
              <a:buFont typeface="System Font Regular"/>
              <a:buChar char="-"/>
              <a:defRPr sz="1300"/>
            </a:lvl2pPr>
            <a:lvl3pPr marL="1085850" indent="-171450">
              <a:buClr>
                <a:schemeClr val="tx1"/>
              </a:buClr>
              <a:buFont typeface="System Font Regular"/>
              <a:buChar char="-"/>
              <a:defRPr sz="1300"/>
            </a:lvl3pPr>
            <a:lvl4pPr marL="1543050" indent="-171450">
              <a:buClr>
                <a:schemeClr val="tx1"/>
              </a:buClr>
              <a:buFont typeface="System Font Regular"/>
              <a:buChar char="-"/>
              <a:defRPr sz="1300"/>
            </a:lvl4pPr>
            <a:lvl5pPr marL="2000250" indent="-171450">
              <a:buClr>
                <a:schemeClr val="tx1"/>
              </a:buClr>
              <a:buFont typeface="System Font Regular"/>
              <a:buChar char="-"/>
              <a:defRPr sz="13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Picture Placeholder 3">
            <a:extLst>
              <a:ext uri="{FF2B5EF4-FFF2-40B4-BE49-F238E27FC236}">
                <a16:creationId xmlns:a16="http://schemas.microsoft.com/office/drawing/2014/main" id="{9223EA41-0E53-E4BC-82D3-F2D428AADB07}"/>
              </a:ext>
            </a:extLst>
          </p:cNvPr>
          <p:cNvSpPr>
            <a:spLocks noGrp="1"/>
          </p:cNvSpPr>
          <p:nvPr>
            <p:ph type="pic" sz="quarter" idx="10" hasCustomPrompt="1"/>
          </p:nvPr>
        </p:nvSpPr>
        <p:spPr>
          <a:xfrm>
            <a:off x="4562082" y="0"/>
            <a:ext cx="4581917" cy="5143500"/>
          </a:xfrm>
          <a:solidFill>
            <a:schemeClr val="bg1">
              <a:lumMod val="95000"/>
            </a:schemeClr>
          </a:solidFill>
        </p:spPr>
        <p:txBody>
          <a:bodyPr anchor="ctr" anchorCtr="0"/>
          <a:lstStyle>
            <a:lvl1pPr marL="0" indent="0" algn="ctr">
              <a:buNone/>
              <a:defRPr/>
            </a:lvl1pPr>
          </a:lstStyle>
          <a:p>
            <a:r>
              <a:rPr lang="en-US" dirty="0"/>
              <a:t>Click to add image</a:t>
            </a:r>
          </a:p>
        </p:txBody>
      </p:sp>
    </p:spTree>
    <p:extLst>
      <p:ext uri="{BB962C8B-B14F-4D97-AF65-F5344CB8AC3E}">
        <p14:creationId xmlns:p14="http://schemas.microsoft.com/office/powerpoint/2010/main" val="2133447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Slide image 1">
    <p:bg>
      <p:bgRef idx="1001">
        <a:schemeClr val="bg1"/>
      </p:bgRef>
    </p:bg>
    <p:spTree>
      <p:nvGrpSpPr>
        <p:cNvPr id="1" name=""/>
        <p:cNvGrpSpPr/>
        <p:nvPr/>
      </p:nvGrpSpPr>
      <p:grpSpPr>
        <a:xfrm>
          <a:off x="0" y="0"/>
          <a:ext cx="0" cy="0"/>
          <a:chOff x="0" y="0"/>
          <a:chExt cx="0" cy="0"/>
        </a:xfrm>
      </p:grpSpPr>
      <p:pic>
        <p:nvPicPr>
          <p:cNvPr id="5" name="object 4">
            <a:extLst>
              <a:ext uri="{FF2B5EF4-FFF2-40B4-BE49-F238E27FC236}">
                <a16:creationId xmlns:a16="http://schemas.microsoft.com/office/drawing/2014/main" id="{A9A93A07-E57F-5770-834F-CFEF4A2F1EA7}"/>
              </a:ext>
            </a:extLst>
          </p:cNvPr>
          <p:cNvPicPr/>
          <p:nvPr userDrawn="1"/>
        </p:nvPicPr>
        <p:blipFill>
          <a:blip r:embed="rId2" cstate="email">
            <a:extLst>
              <a:ext uri="{28A0092B-C50C-407E-A947-70E740481C1C}">
                <a14:useLocalDpi xmlns:a14="http://schemas.microsoft.com/office/drawing/2010/main"/>
              </a:ext>
            </a:extLst>
          </a:blip>
          <a:stretch>
            <a:fillRect/>
          </a:stretch>
        </p:blipFill>
        <p:spPr>
          <a:xfrm>
            <a:off x="8021" y="0"/>
            <a:ext cx="9144000" cy="5143500"/>
          </a:xfrm>
          <a:prstGeom prst="rect">
            <a:avLst/>
          </a:prstGeom>
        </p:spPr>
      </p:pic>
      <p:sp>
        <p:nvSpPr>
          <p:cNvPr id="3" name="object 6">
            <a:extLst>
              <a:ext uri="{FF2B5EF4-FFF2-40B4-BE49-F238E27FC236}">
                <a16:creationId xmlns:a16="http://schemas.microsoft.com/office/drawing/2014/main" id="{663CD1C2-E224-8DF3-9A0D-E3EFD27C13FF}"/>
              </a:ext>
              <a:ext uri="{C183D7F6-B498-43B3-948B-1728B52AA6E4}">
                <adec:decorative xmlns:adec="http://schemas.microsoft.com/office/drawing/2017/decorative" val="1"/>
              </a:ext>
            </a:extLst>
          </p:cNvPr>
          <p:cNvSpPr/>
          <p:nvPr userDrawn="1"/>
        </p:nvSpPr>
        <p:spPr>
          <a:xfrm>
            <a:off x="0" y="571500"/>
            <a:ext cx="4572000" cy="4000500"/>
          </a:xfrm>
          <a:custGeom>
            <a:avLst/>
            <a:gdLst/>
            <a:ahLst/>
            <a:cxnLst/>
            <a:rect l="l" t="t" r="r" b="b"/>
            <a:pathLst>
              <a:path w="4572000" h="4000500">
                <a:moveTo>
                  <a:pt x="4572000" y="0"/>
                </a:moveTo>
                <a:lnTo>
                  <a:pt x="0" y="0"/>
                </a:lnTo>
                <a:lnTo>
                  <a:pt x="0" y="4000500"/>
                </a:lnTo>
                <a:lnTo>
                  <a:pt x="4572000" y="4000500"/>
                </a:lnTo>
                <a:lnTo>
                  <a:pt x="4572000" y="0"/>
                </a:lnTo>
                <a:close/>
              </a:path>
            </a:pathLst>
          </a:custGeom>
          <a:solidFill>
            <a:schemeClr val="accent1"/>
          </a:solidFill>
        </p:spPr>
        <p:txBody>
          <a:bodyPr wrap="square" lIns="0" tIns="0" rIns="0" bIns="0" rtlCol="0"/>
          <a:lstStyle/>
          <a:p>
            <a:endParaRPr>
              <a:solidFill>
                <a:schemeClr val="tx1"/>
              </a:solidFill>
            </a:endParaRPr>
          </a:p>
        </p:txBody>
      </p:sp>
      <p:sp>
        <p:nvSpPr>
          <p:cNvPr id="20" name="Title 1">
            <a:extLst>
              <a:ext uri="{FF2B5EF4-FFF2-40B4-BE49-F238E27FC236}">
                <a16:creationId xmlns:a16="http://schemas.microsoft.com/office/drawing/2014/main" id="{DEC0E1D8-33A4-65CC-8895-783ED3E74183}"/>
              </a:ext>
            </a:extLst>
          </p:cNvPr>
          <p:cNvSpPr>
            <a:spLocks noGrp="1"/>
          </p:cNvSpPr>
          <p:nvPr>
            <p:ph type="title" hasCustomPrompt="1"/>
          </p:nvPr>
        </p:nvSpPr>
        <p:spPr>
          <a:xfrm>
            <a:off x="468137" y="937577"/>
            <a:ext cx="3966985" cy="946577"/>
          </a:xfrm>
          <a:prstGeom prst="rect">
            <a:avLst/>
          </a:prstGeom>
        </p:spPr>
        <p:txBody>
          <a:bodyPr/>
          <a:lstStyle>
            <a:lvl1pPr>
              <a:defRPr sz="2800">
                <a:solidFill>
                  <a:schemeClr val="tx1"/>
                </a:solidFill>
              </a:defRPr>
            </a:lvl1pPr>
          </a:lstStyle>
          <a:p>
            <a:r>
              <a:rPr lang="en-GB" dirty="0"/>
              <a:t>Heading sits here 28pt</a:t>
            </a:r>
            <a:endParaRPr lang="en-US" dirty="0"/>
          </a:p>
        </p:txBody>
      </p:sp>
      <p:sp>
        <p:nvSpPr>
          <p:cNvPr id="23" name="Text Placeholder 2">
            <a:extLst>
              <a:ext uri="{FF2B5EF4-FFF2-40B4-BE49-F238E27FC236}">
                <a16:creationId xmlns:a16="http://schemas.microsoft.com/office/drawing/2014/main" id="{C9C36DF5-DD75-D71F-723C-8EF6CC84B88A}"/>
              </a:ext>
            </a:extLst>
          </p:cNvPr>
          <p:cNvSpPr>
            <a:spLocks noGrp="1"/>
          </p:cNvSpPr>
          <p:nvPr>
            <p:ph type="body" sz="quarter" idx="14" hasCustomPrompt="1"/>
          </p:nvPr>
        </p:nvSpPr>
        <p:spPr>
          <a:xfrm>
            <a:off x="457627" y="1981961"/>
            <a:ext cx="3966984" cy="753789"/>
          </a:xfrm>
          <a:prstGeom prst="rect">
            <a:avLst/>
          </a:prstGeom>
        </p:spPr>
        <p:txBody>
          <a:bodyPr/>
          <a:lstStyle>
            <a:lvl1pPr marL="0" indent="0">
              <a:buNone/>
              <a:defRPr sz="1400">
                <a:solidFill>
                  <a:schemeClr val="tx1"/>
                </a:solidFill>
              </a:defRPr>
            </a:lvl1pPr>
            <a:lvl2pPr>
              <a:defRPr sz="1400"/>
            </a:lvl2pPr>
            <a:lvl3pPr>
              <a:defRPr sz="1400"/>
            </a:lvl3pPr>
            <a:lvl4pPr>
              <a:defRPr sz="1400"/>
            </a:lvl4pPr>
            <a:lvl5pPr>
              <a:defRPr sz="1400"/>
            </a:lvl5pPr>
          </a:lstStyle>
          <a:p>
            <a:pPr marL="12700" marR="5080">
              <a:lnSpc>
                <a:spcPct val="100000"/>
              </a:lnSpc>
              <a:spcBef>
                <a:spcPts val="100"/>
              </a:spcBef>
            </a:pPr>
            <a:r>
              <a:rPr lang="en-AU" sz="1400" dirty="0">
                <a:latin typeface="Arial"/>
                <a:cs typeface="Arial"/>
              </a:rPr>
              <a:t>Intro</a:t>
            </a:r>
            <a:r>
              <a:rPr lang="en-AU" sz="1400" spc="-20" dirty="0">
                <a:latin typeface="Arial"/>
                <a:cs typeface="Arial"/>
              </a:rPr>
              <a:t> </a:t>
            </a:r>
            <a:r>
              <a:rPr lang="en-AU" sz="1400" dirty="0">
                <a:latin typeface="Arial"/>
                <a:cs typeface="Arial"/>
              </a:rPr>
              <a:t>text</a:t>
            </a:r>
            <a:r>
              <a:rPr lang="en-AU" sz="1400" spc="-5" dirty="0">
                <a:latin typeface="Arial"/>
                <a:cs typeface="Arial"/>
              </a:rPr>
              <a:t> </a:t>
            </a:r>
            <a:r>
              <a:rPr lang="en-AU" sz="1400" dirty="0">
                <a:latin typeface="Arial"/>
                <a:cs typeface="Arial"/>
              </a:rPr>
              <a:t>14pt,</a:t>
            </a:r>
            <a:r>
              <a:rPr lang="en-AU" sz="1400" spc="-15" dirty="0">
                <a:latin typeface="Arial"/>
                <a:cs typeface="Arial"/>
              </a:rPr>
              <a:t> </a:t>
            </a:r>
            <a:r>
              <a:rPr lang="en-AU" sz="1400" dirty="0">
                <a:latin typeface="Arial"/>
                <a:cs typeface="Arial"/>
              </a:rPr>
              <a:t>to</a:t>
            </a:r>
            <a:r>
              <a:rPr lang="en-AU" sz="1400" spc="-5" dirty="0">
                <a:latin typeface="Arial"/>
                <a:cs typeface="Arial"/>
              </a:rPr>
              <a:t> </a:t>
            </a:r>
            <a:r>
              <a:rPr lang="en-AU" sz="1400" dirty="0">
                <a:latin typeface="Arial"/>
                <a:cs typeface="Arial"/>
              </a:rPr>
              <a:t>sit</a:t>
            </a:r>
            <a:r>
              <a:rPr lang="en-AU" sz="1400" spc="-10" dirty="0">
                <a:latin typeface="Arial"/>
                <a:cs typeface="Arial"/>
              </a:rPr>
              <a:t> </a:t>
            </a:r>
            <a:r>
              <a:rPr lang="en-AU" sz="1400" dirty="0">
                <a:latin typeface="Arial"/>
                <a:cs typeface="Arial"/>
              </a:rPr>
              <a:t>here.</a:t>
            </a:r>
            <a:r>
              <a:rPr lang="en-AU" sz="1400" spc="-10" dirty="0">
                <a:latin typeface="Arial"/>
                <a:cs typeface="Arial"/>
              </a:rPr>
              <a:t> </a:t>
            </a:r>
            <a:br>
              <a:rPr lang="en-AU" sz="1400" spc="-10" dirty="0">
                <a:latin typeface="Arial"/>
                <a:cs typeface="Arial"/>
              </a:rPr>
            </a:br>
            <a:r>
              <a:rPr lang="en-AU" sz="1400" dirty="0">
                <a:latin typeface="Arial"/>
                <a:cs typeface="Arial"/>
              </a:rPr>
              <a:t>2–3</a:t>
            </a:r>
            <a:r>
              <a:rPr lang="en-AU" sz="1400" spc="-10" dirty="0">
                <a:latin typeface="Arial"/>
                <a:cs typeface="Arial"/>
              </a:rPr>
              <a:t> lines </a:t>
            </a:r>
            <a:r>
              <a:rPr lang="en-AU" sz="1400" dirty="0">
                <a:latin typeface="Arial"/>
                <a:cs typeface="Arial"/>
              </a:rPr>
              <a:t>of</a:t>
            </a:r>
            <a:r>
              <a:rPr lang="en-AU" sz="1400" spc="-15" dirty="0">
                <a:latin typeface="Arial"/>
                <a:cs typeface="Arial"/>
              </a:rPr>
              <a:t> </a:t>
            </a:r>
            <a:r>
              <a:rPr lang="en-AU" sz="1400" spc="-25" dirty="0">
                <a:latin typeface="Arial"/>
                <a:cs typeface="Arial"/>
              </a:rPr>
              <a:t>copy.</a:t>
            </a:r>
            <a:r>
              <a:rPr lang="en-AU" sz="1400" spc="-80" dirty="0">
                <a:latin typeface="Arial"/>
                <a:cs typeface="Arial"/>
              </a:rPr>
              <a:t> </a:t>
            </a:r>
            <a:r>
              <a:rPr lang="en-AU" sz="1400" dirty="0">
                <a:latin typeface="Arial"/>
                <a:cs typeface="Arial"/>
              </a:rPr>
              <a:t>Am </a:t>
            </a:r>
            <a:r>
              <a:rPr lang="en-AU" sz="1400" dirty="0" err="1">
                <a:latin typeface="Arial"/>
                <a:cs typeface="Arial"/>
              </a:rPr>
              <a:t>quo’xnkaln</a:t>
            </a:r>
            <a:r>
              <a:rPr lang="en-AU" sz="1400" spc="-10" dirty="0">
                <a:latin typeface="Arial"/>
                <a:cs typeface="Arial"/>
              </a:rPr>
              <a:t> </a:t>
            </a:r>
            <a:r>
              <a:rPr lang="en-AU" sz="1400" dirty="0" err="1">
                <a:latin typeface="Arial"/>
                <a:cs typeface="Arial"/>
              </a:rPr>
              <a:t>ium</a:t>
            </a:r>
            <a:r>
              <a:rPr lang="en-AU" sz="1400" spc="-10" dirty="0">
                <a:latin typeface="Arial"/>
                <a:cs typeface="Arial"/>
              </a:rPr>
              <a:t> </a:t>
            </a:r>
            <a:r>
              <a:rPr lang="en-AU" sz="1400" dirty="0" err="1">
                <a:latin typeface="Arial"/>
                <a:cs typeface="Arial"/>
              </a:rPr>
              <a:t>aute</a:t>
            </a:r>
            <a:r>
              <a:rPr lang="en-AU" sz="1400" spc="-5" dirty="0">
                <a:latin typeface="Arial"/>
                <a:cs typeface="Arial"/>
              </a:rPr>
              <a:t> </a:t>
            </a:r>
            <a:r>
              <a:rPr lang="en-AU" sz="1400" spc="-10" dirty="0" err="1">
                <a:latin typeface="Arial"/>
                <a:cs typeface="Arial"/>
              </a:rPr>
              <a:t>fuidesteI</a:t>
            </a:r>
            <a:r>
              <a:rPr lang="en-AU" sz="1400" spc="-10" dirty="0">
                <a:latin typeface="Arial"/>
                <a:cs typeface="Arial"/>
              </a:rPr>
              <a:t> </a:t>
            </a:r>
            <a:r>
              <a:rPr lang="en-AU" sz="1400" dirty="0" err="1">
                <a:latin typeface="Arial"/>
                <a:cs typeface="Arial"/>
              </a:rPr>
              <a:t>eces</a:t>
            </a:r>
            <a:r>
              <a:rPr lang="en-AU" sz="1400" dirty="0">
                <a:latin typeface="Arial"/>
                <a:cs typeface="Arial"/>
              </a:rPr>
              <a:t>,</a:t>
            </a:r>
            <a:r>
              <a:rPr lang="en-AU" sz="1400" spc="-15" dirty="0">
                <a:latin typeface="Arial"/>
                <a:cs typeface="Arial"/>
              </a:rPr>
              <a:t> </a:t>
            </a:r>
            <a:r>
              <a:rPr lang="en-AU" sz="1400" dirty="0">
                <a:latin typeface="Arial"/>
                <a:cs typeface="Arial"/>
              </a:rPr>
              <a:t>Cas</a:t>
            </a:r>
            <a:r>
              <a:rPr lang="en-AU" sz="1400" spc="-15" dirty="0">
                <a:latin typeface="Arial"/>
                <a:cs typeface="Arial"/>
              </a:rPr>
              <a:t> </a:t>
            </a:r>
            <a:r>
              <a:rPr lang="en-AU" sz="1400" dirty="0" err="1">
                <a:latin typeface="Arial"/>
                <a:cs typeface="Arial"/>
              </a:rPr>
              <a:t>cus</a:t>
            </a:r>
            <a:r>
              <a:rPr lang="en-AU" sz="1400" spc="-10" dirty="0">
                <a:latin typeface="Arial"/>
                <a:cs typeface="Arial"/>
              </a:rPr>
              <a:t> </a:t>
            </a:r>
            <a:r>
              <a:rPr lang="en-AU" sz="1400" dirty="0" err="1">
                <a:latin typeface="Arial"/>
                <a:cs typeface="Arial"/>
              </a:rPr>
              <a:t>aus</a:t>
            </a:r>
            <a:r>
              <a:rPr lang="en-AU" sz="1400" spc="-15" dirty="0">
                <a:latin typeface="Arial"/>
                <a:cs typeface="Arial"/>
              </a:rPr>
              <a:t> </a:t>
            </a:r>
            <a:r>
              <a:rPr lang="en-AU" sz="1400" spc="-10" dirty="0" err="1">
                <a:latin typeface="Arial"/>
                <a:cs typeface="Arial"/>
              </a:rPr>
              <a:t>opubli</a:t>
            </a:r>
            <a:r>
              <a:rPr lang="en-AU" sz="1400" spc="-10" dirty="0">
                <a:latin typeface="Arial"/>
                <a:cs typeface="Arial"/>
              </a:rPr>
              <a:t>.</a:t>
            </a:r>
            <a:endParaRPr lang="en-AU" sz="1400" dirty="0">
              <a:latin typeface="Arial"/>
              <a:cs typeface="Arial"/>
            </a:endParaRPr>
          </a:p>
        </p:txBody>
      </p:sp>
      <p:sp>
        <p:nvSpPr>
          <p:cNvPr id="34" name="Text Placeholder 3">
            <a:extLst>
              <a:ext uri="{FF2B5EF4-FFF2-40B4-BE49-F238E27FC236}">
                <a16:creationId xmlns:a16="http://schemas.microsoft.com/office/drawing/2014/main" id="{3294DCB0-B5EC-D044-C287-CD623136A7AF}"/>
              </a:ext>
            </a:extLst>
          </p:cNvPr>
          <p:cNvSpPr>
            <a:spLocks noGrp="1"/>
          </p:cNvSpPr>
          <p:nvPr>
            <p:ph type="body" sz="quarter" idx="12" hasCustomPrompt="1"/>
          </p:nvPr>
        </p:nvSpPr>
        <p:spPr>
          <a:xfrm>
            <a:off x="468137" y="2787410"/>
            <a:ext cx="3502275" cy="414686"/>
          </a:xfrm>
          <a:prstGeom prst="rect">
            <a:avLst/>
          </a:prstGeom>
        </p:spPr>
        <p:txBody>
          <a:bodyPr anchor="b" anchorCtr="0"/>
          <a:lstStyle>
            <a:lvl1pPr marL="0" indent="0" algn="l">
              <a:buNone/>
              <a:defRPr sz="1400" b="1">
                <a:solidFill>
                  <a:schemeClr val="tx1"/>
                </a:solidFill>
              </a:defRPr>
            </a:lvl1pPr>
          </a:lstStyle>
          <a:p>
            <a:pPr lvl="0"/>
            <a:r>
              <a:rPr lang="en-GB" dirty="0" err="1"/>
              <a:t>sydney.edu.au</a:t>
            </a:r>
            <a:r>
              <a:rPr lang="en-GB" dirty="0"/>
              <a:t>/</a:t>
            </a:r>
            <a:r>
              <a:rPr lang="en-GB" dirty="0" err="1"/>
              <a:t>xxxxx</a:t>
            </a:r>
            <a:endParaRPr lang="en-US" dirty="0"/>
          </a:p>
        </p:txBody>
      </p:sp>
      <p:pic>
        <p:nvPicPr>
          <p:cNvPr id="11" name="Picture 4">
            <a:extLst>
              <a:ext uri="{FF2B5EF4-FFF2-40B4-BE49-F238E27FC236}">
                <a16:creationId xmlns:a16="http://schemas.microsoft.com/office/drawing/2014/main" id="{026371A5-B0B4-75FD-EDA9-FAF993970A5F}"/>
              </a:ext>
            </a:extLst>
          </p:cNvPr>
          <p:cNvPicPr>
            <a:picLocks noChangeAspect="1"/>
          </p:cNvPicPr>
          <p:nvPr userDrawn="1"/>
        </p:nvPicPr>
        <p:blipFill>
          <a:blip r:embed="rId3"/>
          <a:stretch>
            <a:fillRect/>
          </a:stretch>
        </p:blipFill>
        <p:spPr>
          <a:xfrm>
            <a:off x="583941" y="3611228"/>
            <a:ext cx="1558620" cy="548204"/>
          </a:xfrm>
          <a:prstGeom prst="rect">
            <a:avLst/>
          </a:prstGeom>
        </p:spPr>
      </p:pic>
      <p:sp>
        <p:nvSpPr>
          <p:cNvPr id="2" name="TextBox 5">
            <a:extLst>
              <a:ext uri="{FF2B5EF4-FFF2-40B4-BE49-F238E27FC236}">
                <a16:creationId xmlns:a16="http://schemas.microsoft.com/office/drawing/2014/main" id="{CC6CB602-C08B-320B-4B19-B03FD0E5432F}"/>
              </a:ext>
            </a:extLst>
          </p:cNvPr>
          <p:cNvSpPr txBox="1"/>
          <p:nvPr userDrawn="1"/>
        </p:nvSpPr>
        <p:spPr>
          <a:xfrm rot="16200000">
            <a:off x="3535157" y="3553180"/>
            <a:ext cx="1830263" cy="169277"/>
          </a:xfrm>
          <a:prstGeom prst="rect">
            <a:avLst/>
          </a:prstGeom>
          <a:noFill/>
        </p:spPr>
        <p:txBody>
          <a:bodyPr wrap="square" rtlCol="0">
            <a:spAutoFit/>
          </a:bodyPr>
          <a:lstStyle/>
          <a:p>
            <a:r>
              <a:rPr lang="en-US" sz="500" dirty="0"/>
              <a:t>CRICOS 00026A    TEQSA PRV12057</a:t>
            </a:r>
          </a:p>
        </p:txBody>
      </p:sp>
    </p:spTree>
    <p:extLst>
      <p:ext uri="{BB962C8B-B14F-4D97-AF65-F5344CB8AC3E}">
        <p14:creationId xmlns:p14="http://schemas.microsoft.com/office/powerpoint/2010/main" val="3706379365"/>
      </p:ext>
    </p:extLst>
  </p:cSld>
  <p:clrMapOvr>
    <a:overrideClrMapping bg1="lt1" tx1="dk1" bg2="lt2" tx2="dk2" accent1="accent1" accent2="accent2" accent3="accent3" accent4="accent4" accent5="accent5" accent6="accent6" hlink="hlink" folHlink="folHlink"/>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Heading with image 3">
    <p:spTree>
      <p:nvGrpSpPr>
        <p:cNvPr id="1" name=""/>
        <p:cNvGrpSpPr/>
        <p:nvPr/>
      </p:nvGrpSpPr>
      <p:grpSpPr>
        <a:xfrm>
          <a:off x="0" y="0"/>
          <a:ext cx="0" cy="0"/>
          <a:chOff x="0" y="0"/>
          <a:chExt cx="0" cy="0"/>
        </a:xfrm>
      </p:grpSpPr>
      <p:sp>
        <p:nvSpPr>
          <p:cNvPr id="4" name="Rectangle 4">
            <a:extLst>
              <a:ext uri="{FF2B5EF4-FFF2-40B4-BE49-F238E27FC236}">
                <a16:creationId xmlns:a16="http://schemas.microsoft.com/office/drawing/2014/main" id="{06AF4810-CD2A-169B-7819-02D6EDE188AA}"/>
              </a:ext>
              <a:ext uri="{C183D7F6-B498-43B3-948B-1728B52AA6E4}">
                <adec:decorative xmlns:adec="http://schemas.microsoft.com/office/drawing/2017/decorative" val="1"/>
              </a:ext>
            </a:extLst>
          </p:cNvPr>
          <p:cNvSpPr/>
          <p:nvPr userDrawn="1"/>
        </p:nvSpPr>
        <p:spPr>
          <a:xfrm>
            <a:off x="-10677" y="0"/>
            <a:ext cx="4562082" cy="51435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bject 0">
            <a:extLst>
              <a:ext uri="{FF2B5EF4-FFF2-40B4-BE49-F238E27FC236}">
                <a16:creationId xmlns:a16="http://schemas.microsoft.com/office/drawing/2014/main" id="{CA7413FA-6408-3254-1779-682CAAAE9ECF}"/>
              </a:ext>
            </a:extLst>
          </p:cNvPr>
          <p:cNvSpPr/>
          <p:nvPr userDrawn="1"/>
        </p:nvSpPr>
        <p:spPr>
          <a:xfrm>
            <a:off x="571500" y="574675"/>
            <a:ext cx="914400" cy="0"/>
          </a:xfrm>
          <a:custGeom>
            <a:avLst/>
            <a:gdLst/>
            <a:ahLst/>
            <a:cxnLst/>
            <a:rect l="l" t="t" r="r" b="b"/>
            <a:pathLst>
              <a:path w="914400">
                <a:moveTo>
                  <a:pt x="914400" y="0"/>
                </a:moveTo>
                <a:lnTo>
                  <a:pt x="0" y="0"/>
                </a:lnTo>
              </a:path>
            </a:pathLst>
          </a:custGeom>
          <a:ln w="9525">
            <a:solidFill>
              <a:srgbClr val="E64626"/>
            </a:solidFill>
          </a:ln>
        </p:spPr>
        <p:txBody>
          <a:bodyPr wrap="square" lIns="0" tIns="0" rIns="0" bIns="0" rtlCol="0"/>
          <a:lstStyle/>
          <a:p>
            <a:endParaRPr/>
          </a:p>
        </p:txBody>
      </p:sp>
      <p:sp>
        <p:nvSpPr>
          <p:cNvPr id="2" name="Title: 1"/>
          <p:cNvSpPr>
            <a:spLocks noGrp="1"/>
          </p:cNvSpPr>
          <p:nvPr>
            <p:ph type="title" hasCustomPrompt="1"/>
          </p:nvPr>
        </p:nvSpPr>
        <p:spPr>
          <a:xfrm>
            <a:off x="571500" y="763150"/>
            <a:ext cx="3055938" cy="1107996"/>
          </a:xfrm>
        </p:spPr>
        <p:txBody>
          <a:bodyPr lIns="0" tIns="0" rIns="0" bIns="0"/>
          <a:lstStyle>
            <a:lvl1pPr>
              <a:defRPr sz="2400" b="0" i="0">
                <a:solidFill>
                  <a:srgbClr val="E64626"/>
                </a:solidFill>
                <a:latin typeface="Times" pitchFamily="2" charset="0"/>
                <a:cs typeface="Times New Roman"/>
              </a:defRPr>
            </a:lvl1pPr>
          </a:lstStyle>
          <a:p>
            <a:r>
              <a:rPr lang="en-AU" dirty="0"/>
              <a:t>Heading 3</a:t>
            </a:r>
            <a:br>
              <a:rPr lang="en-AU" dirty="0"/>
            </a:br>
            <a:r>
              <a:rPr lang="en-US" dirty="0"/>
              <a:t>Title, text box and image</a:t>
            </a:r>
            <a:br>
              <a:rPr lang="en-US" dirty="0"/>
            </a:br>
            <a:r>
              <a:rPr lang="en-US" dirty="0"/>
              <a:t>Medium body copy</a:t>
            </a:r>
            <a:endParaRPr dirty="0"/>
          </a:p>
        </p:txBody>
      </p:sp>
      <p:sp>
        <p:nvSpPr>
          <p:cNvPr id="5" name="Text Placeholder 2">
            <a:extLst>
              <a:ext uri="{FF2B5EF4-FFF2-40B4-BE49-F238E27FC236}">
                <a16:creationId xmlns:a16="http://schemas.microsoft.com/office/drawing/2014/main" id="{5A9B2E54-042A-B95A-337E-B5C4C9A5CCD2}"/>
              </a:ext>
            </a:extLst>
          </p:cNvPr>
          <p:cNvSpPr>
            <a:spLocks noGrp="1"/>
          </p:cNvSpPr>
          <p:nvPr>
            <p:ph type="body" sz="quarter" idx="11"/>
          </p:nvPr>
        </p:nvSpPr>
        <p:spPr>
          <a:xfrm>
            <a:off x="571500" y="2130182"/>
            <a:ext cx="3055937" cy="2070100"/>
          </a:xfrm>
        </p:spPr>
        <p:txBody>
          <a:bodyPr/>
          <a:lstStyle>
            <a:lvl1pPr marL="171450" indent="-171450">
              <a:buClr>
                <a:schemeClr val="tx1"/>
              </a:buClr>
              <a:buFont typeface="System Font Regular"/>
              <a:buChar char="-"/>
              <a:defRPr sz="1300"/>
            </a:lvl1pPr>
            <a:lvl2pPr marL="628650" indent="-171450">
              <a:buClr>
                <a:schemeClr val="tx1"/>
              </a:buClr>
              <a:buFont typeface="System Font Regular"/>
              <a:buChar char="-"/>
              <a:defRPr sz="1300"/>
            </a:lvl2pPr>
            <a:lvl3pPr marL="1085850" indent="-171450">
              <a:buClr>
                <a:schemeClr val="tx1"/>
              </a:buClr>
              <a:buFont typeface="System Font Regular"/>
              <a:buChar char="-"/>
              <a:defRPr sz="1300"/>
            </a:lvl3pPr>
            <a:lvl4pPr marL="1543050" indent="-171450">
              <a:buClr>
                <a:schemeClr val="tx1"/>
              </a:buClr>
              <a:buFont typeface="System Font Regular"/>
              <a:buChar char="-"/>
              <a:defRPr sz="1300"/>
            </a:lvl4pPr>
            <a:lvl5pPr marL="2000250" indent="-171450">
              <a:buClr>
                <a:schemeClr val="tx1"/>
              </a:buClr>
              <a:buFont typeface="System Font Regular"/>
              <a:buChar char="-"/>
              <a:defRPr sz="13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Picture Placeholder 3">
            <a:extLst>
              <a:ext uri="{FF2B5EF4-FFF2-40B4-BE49-F238E27FC236}">
                <a16:creationId xmlns:a16="http://schemas.microsoft.com/office/drawing/2014/main" id="{BF473830-12BA-DF64-1A9E-1CAE3632CA09}"/>
              </a:ext>
            </a:extLst>
          </p:cNvPr>
          <p:cNvSpPr>
            <a:spLocks noGrp="1"/>
          </p:cNvSpPr>
          <p:nvPr>
            <p:ph type="pic" sz="quarter" idx="10" hasCustomPrompt="1"/>
          </p:nvPr>
        </p:nvSpPr>
        <p:spPr>
          <a:xfrm>
            <a:off x="4562082" y="0"/>
            <a:ext cx="4581918" cy="5143500"/>
          </a:xfrm>
          <a:solidFill>
            <a:schemeClr val="bg1">
              <a:lumMod val="95000"/>
            </a:schemeClr>
          </a:solidFill>
        </p:spPr>
        <p:txBody>
          <a:bodyPr anchor="ctr" anchorCtr="0"/>
          <a:lstStyle>
            <a:lvl1pPr marL="0" indent="0" algn="ctr">
              <a:buNone/>
              <a:defRPr/>
            </a:lvl1pPr>
          </a:lstStyle>
          <a:p>
            <a:r>
              <a:rPr lang="en-US" dirty="0"/>
              <a:t>Click to add image</a:t>
            </a:r>
          </a:p>
        </p:txBody>
      </p:sp>
    </p:spTree>
    <p:extLst>
      <p:ext uri="{BB962C8B-B14F-4D97-AF65-F5344CB8AC3E}">
        <p14:creationId xmlns:p14="http://schemas.microsoft.com/office/powerpoint/2010/main" val="208551204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Heading with image 4">
    <p:spTree>
      <p:nvGrpSpPr>
        <p:cNvPr id="1" name=""/>
        <p:cNvGrpSpPr/>
        <p:nvPr/>
      </p:nvGrpSpPr>
      <p:grpSpPr>
        <a:xfrm>
          <a:off x="0" y="0"/>
          <a:ext cx="0" cy="0"/>
          <a:chOff x="0" y="0"/>
          <a:chExt cx="0" cy="0"/>
        </a:xfrm>
      </p:grpSpPr>
      <p:sp>
        <p:nvSpPr>
          <p:cNvPr id="7" name="object 0">
            <a:extLst>
              <a:ext uri="{FF2B5EF4-FFF2-40B4-BE49-F238E27FC236}">
                <a16:creationId xmlns:a16="http://schemas.microsoft.com/office/drawing/2014/main" id="{CA7413FA-6408-3254-1779-682CAAAE9ECF}"/>
              </a:ext>
              <a:ext uri="{C183D7F6-B498-43B3-948B-1728B52AA6E4}">
                <adec:decorative xmlns:adec="http://schemas.microsoft.com/office/drawing/2017/decorative" val="1"/>
              </a:ext>
            </a:extLst>
          </p:cNvPr>
          <p:cNvSpPr/>
          <p:nvPr userDrawn="1"/>
        </p:nvSpPr>
        <p:spPr>
          <a:xfrm>
            <a:off x="571500" y="590550"/>
            <a:ext cx="914400" cy="0"/>
          </a:xfrm>
          <a:custGeom>
            <a:avLst/>
            <a:gdLst/>
            <a:ahLst/>
            <a:cxnLst/>
            <a:rect l="l" t="t" r="r" b="b"/>
            <a:pathLst>
              <a:path w="914400">
                <a:moveTo>
                  <a:pt x="914400" y="0"/>
                </a:moveTo>
                <a:lnTo>
                  <a:pt x="0" y="0"/>
                </a:lnTo>
              </a:path>
            </a:pathLst>
          </a:custGeom>
          <a:ln w="9525">
            <a:solidFill>
              <a:srgbClr val="E64626"/>
            </a:solidFill>
          </a:ln>
        </p:spPr>
        <p:txBody>
          <a:bodyPr wrap="square" lIns="0" tIns="0" rIns="0" bIns="0" rtlCol="0"/>
          <a:lstStyle/>
          <a:p>
            <a:endParaRPr/>
          </a:p>
        </p:txBody>
      </p:sp>
      <p:sp>
        <p:nvSpPr>
          <p:cNvPr id="4" name="Rectangle 0">
            <a:extLst>
              <a:ext uri="{FF2B5EF4-FFF2-40B4-BE49-F238E27FC236}">
                <a16:creationId xmlns:a16="http://schemas.microsoft.com/office/drawing/2014/main" id="{D01AF305-2512-8B00-F76B-C57D232745EB}"/>
              </a:ext>
              <a:ext uri="{C183D7F6-B498-43B3-948B-1728B52AA6E4}">
                <adec:decorative xmlns:adec="http://schemas.microsoft.com/office/drawing/2017/decorative" val="1"/>
              </a:ext>
            </a:extLst>
          </p:cNvPr>
          <p:cNvSpPr/>
          <p:nvPr userDrawn="1"/>
        </p:nvSpPr>
        <p:spPr>
          <a:xfrm>
            <a:off x="0" y="0"/>
            <a:ext cx="4562082" cy="5143500"/>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571500" y="779025"/>
            <a:ext cx="3055938" cy="1107996"/>
          </a:xfrm>
        </p:spPr>
        <p:txBody>
          <a:bodyPr lIns="0" tIns="0" rIns="0" bIns="0"/>
          <a:lstStyle>
            <a:lvl1pPr>
              <a:defRPr sz="2400" b="0" i="0">
                <a:solidFill>
                  <a:schemeClr val="bg1"/>
                </a:solidFill>
                <a:latin typeface="Times" pitchFamily="2" charset="0"/>
                <a:cs typeface="Times New Roman"/>
              </a:defRPr>
            </a:lvl1pPr>
          </a:lstStyle>
          <a:p>
            <a:r>
              <a:rPr lang="en-AU" dirty="0"/>
              <a:t>Heading 4</a:t>
            </a:r>
            <a:br>
              <a:rPr lang="en-AU" dirty="0"/>
            </a:br>
            <a:r>
              <a:rPr lang="en-US" dirty="0"/>
              <a:t>Title, text box and image</a:t>
            </a:r>
            <a:br>
              <a:rPr lang="en-US" dirty="0"/>
            </a:br>
            <a:r>
              <a:rPr lang="en-US" dirty="0"/>
              <a:t>Medium body copy</a:t>
            </a:r>
            <a:endParaRPr dirty="0"/>
          </a:p>
        </p:txBody>
      </p:sp>
      <p:sp>
        <p:nvSpPr>
          <p:cNvPr id="5" name="Text Placeholder 2">
            <a:extLst>
              <a:ext uri="{FF2B5EF4-FFF2-40B4-BE49-F238E27FC236}">
                <a16:creationId xmlns:a16="http://schemas.microsoft.com/office/drawing/2014/main" id="{8A1A2B76-7231-1188-47F7-90C1CBB05242}"/>
              </a:ext>
            </a:extLst>
          </p:cNvPr>
          <p:cNvSpPr>
            <a:spLocks noGrp="1"/>
          </p:cNvSpPr>
          <p:nvPr>
            <p:ph type="body" sz="quarter" idx="11"/>
          </p:nvPr>
        </p:nvSpPr>
        <p:spPr>
          <a:xfrm>
            <a:off x="571501" y="2146057"/>
            <a:ext cx="3055937" cy="2070100"/>
          </a:xfrm>
        </p:spPr>
        <p:txBody>
          <a:bodyPr/>
          <a:lstStyle>
            <a:lvl1pPr marL="171450" indent="-171450">
              <a:buClr>
                <a:schemeClr val="bg1"/>
              </a:buClr>
              <a:buFont typeface="System Font Regular"/>
              <a:buChar char="-"/>
              <a:defRPr sz="1300">
                <a:solidFill>
                  <a:schemeClr val="bg1"/>
                </a:solidFill>
              </a:defRPr>
            </a:lvl1pPr>
            <a:lvl2pPr marL="628650" indent="-171450">
              <a:buClr>
                <a:schemeClr val="bg1"/>
              </a:buClr>
              <a:buFont typeface="System Font Regular"/>
              <a:buChar char="-"/>
              <a:defRPr sz="1300">
                <a:solidFill>
                  <a:schemeClr val="bg1"/>
                </a:solidFill>
              </a:defRPr>
            </a:lvl2pPr>
            <a:lvl3pPr marL="1085850" indent="-171450">
              <a:buClr>
                <a:schemeClr val="bg1"/>
              </a:buClr>
              <a:buFont typeface="System Font Regular"/>
              <a:buChar char="-"/>
              <a:defRPr sz="1300">
                <a:solidFill>
                  <a:schemeClr val="bg1"/>
                </a:solidFill>
              </a:defRPr>
            </a:lvl3pPr>
            <a:lvl4pPr marL="1543050" indent="-171450">
              <a:buClr>
                <a:schemeClr val="bg1"/>
              </a:buClr>
              <a:buFont typeface="System Font Regular"/>
              <a:buChar char="-"/>
              <a:defRPr sz="1300">
                <a:solidFill>
                  <a:schemeClr val="bg1"/>
                </a:solidFill>
              </a:defRPr>
            </a:lvl4pPr>
            <a:lvl5pPr marL="2000250" indent="-171450">
              <a:buClr>
                <a:schemeClr val="bg1"/>
              </a:buClr>
              <a:buFont typeface="System Font Regular"/>
              <a:buChar char="-"/>
              <a:defRPr sz="1300">
                <a:solidFill>
                  <a:schemeClr val="bg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Picture Placeholder 3">
            <a:extLst>
              <a:ext uri="{FF2B5EF4-FFF2-40B4-BE49-F238E27FC236}">
                <a16:creationId xmlns:a16="http://schemas.microsoft.com/office/drawing/2014/main" id="{E01BB514-CFB3-0A62-D442-0367254D28E0}"/>
              </a:ext>
            </a:extLst>
          </p:cNvPr>
          <p:cNvSpPr>
            <a:spLocks noGrp="1"/>
          </p:cNvSpPr>
          <p:nvPr>
            <p:ph type="pic" sz="quarter" idx="10" hasCustomPrompt="1"/>
          </p:nvPr>
        </p:nvSpPr>
        <p:spPr>
          <a:xfrm>
            <a:off x="4562082" y="0"/>
            <a:ext cx="4581918" cy="5143500"/>
          </a:xfrm>
          <a:solidFill>
            <a:schemeClr val="bg1">
              <a:lumMod val="95000"/>
            </a:schemeClr>
          </a:solidFill>
        </p:spPr>
        <p:txBody>
          <a:bodyPr anchor="ctr" anchorCtr="0"/>
          <a:lstStyle>
            <a:lvl1pPr marL="0" indent="0" algn="ctr">
              <a:buNone/>
              <a:defRPr/>
            </a:lvl1pPr>
          </a:lstStyle>
          <a:p>
            <a:r>
              <a:rPr lang="en-US" dirty="0"/>
              <a:t>Click to add image</a:t>
            </a:r>
          </a:p>
        </p:txBody>
      </p:sp>
    </p:spTree>
    <p:extLst>
      <p:ext uri="{BB962C8B-B14F-4D97-AF65-F5344CB8AC3E}">
        <p14:creationId xmlns:p14="http://schemas.microsoft.com/office/powerpoint/2010/main" val="284563194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Heading with images 5">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8585A7-12B9-F7BC-085D-8B7FD93ECD26}"/>
              </a:ext>
              <a:ext uri="{C183D7F6-B498-43B3-948B-1728B52AA6E4}">
                <adec:decorative xmlns:adec="http://schemas.microsoft.com/office/drawing/2017/decorative" val="1"/>
              </a:ext>
            </a:extLst>
          </p:cNvPr>
          <p:cNvSpPr/>
          <p:nvPr userDrawn="1"/>
        </p:nvSpPr>
        <p:spPr>
          <a:xfrm>
            <a:off x="3882842" y="0"/>
            <a:ext cx="5261158" cy="51435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571500" y="779025"/>
            <a:ext cx="3055938" cy="1107996"/>
          </a:xfrm>
        </p:spPr>
        <p:txBody>
          <a:bodyPr lIns="0" tIns="0" rIns="0" bIns="0"/>
          <a:lstStyle>
            <a:lvl1pPr>
              <a:defRPr sz="2400" b="0" i="0">
                <a:solidFill>
                  <a:srgbClr val="E64626"/>
                </a:solidFill>
                <a:latin typeface="Times" pitchFamily="2" charset="0"/>
                <a:cs typeface="Times New Roman"/>
              </a:defRPr>
            </a:lvl1pPr>
          </a:lstStyle>
          <a:p>
            <a:r>
              <a:rPr lang="en-AU" dirty="0"/>
              <a:t>Heading 5</a:t>
            </a:r>
            <a:br>
              <a:rPr lang="en-AU" dirty="0"/>
            </a:br>
            <a:r>
              <a:rPr lang="en-US" dirty="0"/>
              <a:t>Title, text box + images</a:t>
            </a:r>
            <a:br>
              <a:rPr lang="en-US" dirty="0"/>
            </a:br>
            <a:r>
              <a:rPr lang="en-US" dirty="0"/>
              <a:t>Medium body copy</a:t>
            </a:r>
            <a:endParaRPr dirty="0"/>
          </a:p>
        </p:txBody>
      </p:sp>
      <p:sp>
        <p:nvSpPr>
          <p:cNvPr id="4" name="Text Placeholder 2">
            <a:extLst>
              <a:ext uri="{FF2B5EF4-FFF2-40B4-BE49-F238E27FC236}">
                <a16:creationId xmlns:a16="http://schemas.microsoft.com/office/drawing/2014/main" id="{86260F83-22E0-FB93-2602-46785993E99A}"/>
              </a:ext>
            </a:extLst>
          </p:cNvPr>
          <p:cNvSpPr>
            <a:spLocks noGrp="1"/>
          </p:cNvSpPr>
          <p:nvPr>
            <p:ph type="body" sz="quarter" idx="14"/>
          </p:nvPr>
        </p:nvSpPr>
        <p:spPr>
          <a:xfrm>
            <a:off x="587071" y="2146057"/>
            <a:ext cx="3055937" cy="2070100"/>
          </a:xfrm>
        </p:spPr>
        <p:txBody>
          <a:bodyPr/>
          <a:lstStyle>
            <a:lvl1pPr marL="171450" indent="-171450">
              <a:buClr>
                <a:schemeClr val="tx1"/>
              </a:buClr>
              <a:buFont typeface="System Font Regular"/>
              <a:buChar char="-"/>
              <a:defRPr sz="1300"/>
            </a:lvl1pPr>
            <a:lvl2pPr marL="628650" indent="-171450">
              <a:buClr>
                <a:schemeClr val="tx1"/>
              </a:buClr>
              <a:buFont typeface="System Font Regular"/>
              <a:buChar char="-"/>
              <a:defRPr sz="1300"/>
            </a:lvl2pPr>
            <a:lvl3pPr marL="1085850" indent="-171450">
              <a:buClr>
                <a:schemeClr val="tx1"/>
              </a:buClr>
              <a:buFont typeface="System Font Regular"/>
              <a:buChar char="-"/>
              <a:defRPr sz="1300"/>
            </a:lvl3pPr>
            <a:lvl4pPr marL="1543050" indent="-171450">
              <a:buClr>
                <a:schemeClr val="tx1"/>
              </a:buClr>
              <a:buFont typeface="System Font Regular"/>
              <a:buChar char="-"/>
              <a:defRPr sz="1300"/>
            </a:lvl4pPr>
            <a:lvl5pPr marL="2000250" indent="-171450">
              <a:buClr>
                <a:schemeClr val="tx1"/>
              </a:buClr>
              <a:buFont typeface="System Font Regular"/>
              <a:buChar char="-"/>
              <a:defRPr sz="13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22" name="Picture Placeholder 3">
            <a:extLst>
              <a:ext uri="{FF2B5EF4-FFF2-40B4-BE49-F238E27FC236}">
                <a16:creationId xmlns:a16="http://schemas.microsoft.com/office/drawing/2014/main" id="{FA3D8C20-B9F8-111A-7311-B7F42789D49C}"/>
              </a:ext>
            </a:extLst>
          </p:cNvPr>
          <p:cNvSpPr>
            <a:spLocks noGrp="1"/>
          </p:cNvSpPr>
          <p:nvPr>
            <p:ph type="pic" sz="quarter" idx="10" hasCustomPrompt="1"/>
          </p:nvPr>
        </p:nvSpPr>
        <p:spPr>
          <a:xfrm>
            <a:off x="4442651" y="577850"/>
            <a:ext cx="1996249" cy="1929263"/>
          </a:xfrm>
          <a:solidFill>
            <a:schemeClr val="bg1">
              <a:lumMod val="95000"/>
            </a:schemeClr>
          </a:solidFill>
        </p:spPr>
        <p:txBody>
          <a:bodyPr anchor="ctr" anchorCtr="0"/>
          <a:lstStyle>
            <a:lvl1pPr marL="0" indent="0" algn="ctr">
              <a:buNone/>
              <a:defRPr/>
            </a:lvl1pPr>
          </a:lstStyle>
          <a:p>
            <a:r>
              <a:rPr lang="en-US" dirty="0"/>
              <a:t>Click to add image</a:t>
            </a:r>
          </a:p>
        </p:txBody>
      </p:sp>
      <p:sp>
        <p:nvSpPr>
          <p:cNvPr id="23" name="Picture Placeholder 4">
            <a:extLst>
              <a:ext uri="{FF2B5EF4-FFF2-40B4-BE49-F238E27FC236}">
                <a16:creationId xmlns:a16="http://schemas.microsoft.com/office/drawing/2014/main" id="{E67DE4A2-A084-6CFF-A647-B7F40F5B3287}"/>
              </a:ext>
            </a:extLst>
          </p:cNvPr>
          <p:cNvSpPr>
            <a:spLocks noGrp="1"/>
          </p:cNvSpPr>
          <p:nvPr>
            <p:ph type="pic" sz="quarter" idx="11" hasCustomPrompt="1"/>
          </p:nvPr>
        </p:nvSpPr>
        <p:spPr>
          <a:xfrm>
            <a:off x="6568993" y="577850"/>
            <a:ext cx="1996249" cy="1929263"/>
          </a:xfrm>
          <a:solidFill>
            <a:schemeClr val="bg1">
              <a:lumMod val="95000"/>
            </a:schemeClr>
          </a:solidFill>
        </p:spPr>
        <p:txBody>
          <a:bodyPr anchor="ctr" anchorCtr="0"/>
          <a:lstStyle>
            <a:lvl1pPr marL="0" indent="0" algn="ctr">
              <a:buNone/>
              <a:defRPr/>
            </a:lvl1pPr>
          </a:lstStyle>
          <a:p>
            <a:r>
              <a:rPr lang="en-US" dirty="0"/>
              <a:t>Click to add image</a:t>
            </a:r>
          </a:p>
        </p:txBody>
      </p:sp>
      <p:sp>
        <p:nvSpPr>
          <p:cNvPr id="24" name="Picture Placeholder 5">
            <a:extLst>
              <a:ext uri="{FF2B5EF4-FFF2-40B4-BE49-F238E27FC236}">
                <a16:creationId xmlns:a16="http://schemas.microsoft.com/office/drawing/2014/main" id="{047206EB-D996-0FD4-E065-E9595D10C045}"/>
              </a:ext>
            </a:extLst>
          </p:cNvPr>
          <p:cNvSpPr>
            <a:spLocks noGrp="1"/>
          </p:cNvSpPr>
          <p:nvPr>
            <p:ph type="pic" sz="quarter" idx="12" hasCustomPrompt="1"/>
          </p:nvPr>
        </p:nvSpPr>
        <p:spPr>
          <a:xfrm>
            <a:off x="4442651" y="2636387"/>
            <a:ext cx="1996249" cy="1929263"/>
          </a:xfrm>
          <a:solidFill>
            <a:schemeClr val="bg1">
              <a:lumMod val="95000"/>
            </a:schemeClr>
          </a:solidFill>
        </p:spPr>
        <p:txBody>
          <a:bodyPr anchor="ctr" anchorCtr="0"/>
          <a:lstStyle>
            <a:lvl1pPr marL="0" indent="0" algn="ctr">
              <a:buNone/>
              <a:defRPr/>
            </a:lvl1pPr>
          </a:lstStyle>
          <a:p>
            <a:r>
              <a:rPr lang="en-US" dirty="0"/>
              <a:t>Click to add image</a:t>
            </a:r>
          </a:p>
        </p:txBody>
      </p:sp>
      <p:sp>
        <p:nvSpPr>
          <p:cNvPr id="25" name="Picture Placeholder 6">
            <a:extLst>
              <a:ext uri="{FF2B5EF4-FFF2-40B4-BE49-F238E27FC236}">
                <a16:creationId xmlns:a16="http://schemas.microsoft.com/office/drawing/2014/main" id="{1EDA01D0-B9B6-53CA-5A69-95C997DC2BFB}"/>
              </a:ext>
            </a:extLst>
          </p:cNvPr>
          <p:cNvSpPr>
            <a:spLocks noGrp="1"/>
          </p:cNvSpPr>
          <p:nvPr>
            <p:ph type="pic" sz="quarter" idx="13" hasCustomPrompt="1"/>
          </p:nvPr>
        </p:nvSpPr>
        <p:spPr>
          <a:xfrm>
            <a:off x="6568993" y="2636387"/>
            <a:ext cx="1996249" cy="1929263"/>
          </a:xfrm>
          <a:solidFill>
            <a:schemeClr val="bg1">
              <a:lumMod val="95000"/>
            </a:schemeClr>
          </a:solidFill>
        </p:spPr>
        <p:txBody>
          <a:bodyPr anchor="ctr" anchorCtr="0"/>
          <a:lstStyle>
            <a:lvl1pPr marL="0" indent="0" algn="ctr">
              <a:buNone/>
              <a:defRPr/>
            </a:lvl1pPr>
          </a:lstStyle>
          <a:p>
            <a:r>
              <a:rPr lang="en-US" dirty="0"/>
              <a:t>Click to add image</a:t>
            </a:r>
          </a:p>
        </p:txBody>
      </p:sp>
    </p:spTree>
    <p:extLst>
      <p:ext uri="{BB962C8B-B14F-4D97-AF65-F5344CB8AC3E}">
        <p14:creationId xmlns:p14="http://schemas.microsoft.com/office/powerpoint/2010/main" val="271434233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Heading with images 6">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1500" y="742950"/>
            <a:ext cx="7993742" cy="381000"/>
          </a:xfrm>
        </p:spPr>
        <p:txBody>
          <a:bodyPr lIns="0" tIns="0" rIns="0" bIns="0"/>
          <a:lstStyle>
            <a:lvl1pPr>
              <a:defRPr sz="2400" b="0" i="0">
                <a:solidFill>
                  <a:srgbClr val="E64626"/>
                </a:solidFill>
                <a:latin typeface="Times" pitchFamily="2" charset="0"/>
                <a:cs typeface="Times New Roman"/>
              </a:defRPr>
            </a:lvl1pPr>
          </a:lstStyle>
          <a:p>
            <a:r>
              <a:rPr lang="en-AU" dirty="0"/>
              <a:t>Heading 6 – single line</a:t>
            </a:r>
            <a:endParaRPr dirty="0"/>
          </a:p>
        </p:txBody>
      </p:sp>
      <p:sp>
        <p:nvSpPr>
          <p:cNvPr id="22" name="Picture Placeholder 2">
            <a:extLst>
              <a:ext uri="{FF2B5EF4-FFF2-40B4-BE49-F238E27FC236}">
                <a16:creationId xmlns:a16="http://schemas.microsoft.com/office/drawing/2014/main" id="{FA3D8C20-B9F8-111A-7311-B7F42789D49C}"/>
              </a:ext>
            </a:extLst>
          </p:cNvPr>
          <p:cNvSpPr>
            <a:spLocks noGrp="1"/>
          </p:cNvSpPr>
          <p:nvPr>
            <p:ph type="pic" sz="quarter" idx="10" hasCustomPrompt="1"/>
          </p:nvPr>
        </p:nvSpPr>
        <p:spPr>
          <a:xfrm>
            <a:off x="571500" y="1436723"/>
            <a:ext cx="2880000" cy="2961253"/>
          </a:xfrm>
          <a:solidFill>
            <a:schemeClr val="bg1">
              <a:lumMod val="95000"/>
            </a:schemeClr>
          </a:solidFill>
        </p:spPr>
        <p:txBody>
          <a:bodyPr anchor="ctr" anchorCtr="0"/>
          <a:lstStyle>
            <a:lvl1pPr marL="0" indent="0" algn="ctr">
              <a:buNone/>
              <a:defRPr/>
            </a:lvl1pPr>
          </a:lstStyle>
          <a:p>
            <a:r>
              <a:rPr lang="en-US" dirty="0"/>
              <a:t>Click to add image</a:t>
            </a:r>
          </a:p>
        </p:txBody>
      </p:sp>
      <p:sp>
        <p:nvSpPr>
          <p:cNvPr id="19" name="Picture Placeholder 3">
            <a:extLst>
              <a:ext uri="{FF2B5EF4-FFF2-40B4-BE49-F238E27FC236}">
                <a16:creationId xmlns:a16="http://schemas.microsoft.com/office/drawing/2014/main" id="{3F9157D3-AB43-6EAD-7F21-F164319B311D}"/>
              </a:ext>
            </a:extLst>
          </p:cNvPr>
          <p:cNvSpPr>
            <a:spLocks noGrp="1"/>
          </p:cNvSpPr>
          <p:nvPr>
            <p:ph type="pic" sz="quarter" idx="15" hasCustomPrompt="1"/>
          </p:nvPr>
        </p:nvSpPr>
        <p:spPr>
          <a:xfrm>
            <a:off x="3574627" y="1434554"/>
            <a:ext cx="1998000" cy="1404000"/>
          </a:xfrm>
          <a:solidFill>
            <a:schemeClr val="bg1">
              <a:lumMod val="95000"/>
            </a:schemeClr>
          </a:solidFill>
        </p:spPr>
        <p:txBody>
          <a:bodyPr anchor="ctr" anchorCtr="0"/>
          <a:lstStyle>
            <a:lvl1pPr marL="0" indent="0" algn="ctr">
              <a:buNone/>
              <a:defRPr/>
            </a:lvl1pPr>
          </a:lstStyle>
          <a:p>
            <a:r>
              <a:rPr lang="en-US" dirty="0"/>
              <a:t>Click to add image</a:t>
            </a:r>
          </a:p>
        </p:txBody>
      </p:sp>
      <p:sp>
        <p:nvSpPr>
          <p:cNvPr id="24" name="Picture Placeholder 4">
            <a:extLst>
              <a:ext uri="{FF2B5EF4-FFF2-40B4-BE49-F238E27FC236}">
                <a16:creationId xmlns:a16="http://schemas.microsoft.com/office/drawing/2014/main" id="{047206EB-D996-0FD4-E065-E9595D10C045}"/>
              </a:ext>
            </a:extLst>
          </p:cNvPr>
          <p:cNvSpPr>
            <a:spLocks noGrp="1"/>
          </p:cNvSpPr>
          <p:nvPr>
            <p:ph type="pic" sz="quarter" idx="12" hasCustomPrompt="1"/>
          </p:nvPr>
        </p:nvSpPr>
        <p:spPr>
          <a:xfrm>
            <a:off x="3574628" y="2957976"/>
            <a:ext cx="1996249" cy="1440000"/>
          </a:xfrm>
          <a:solidFill>
            <a:schemeClr val="bg1">
              <a:lumMod val="95000"/>
            </a:schemeClr>
          </a:solidFill>
        </p:spPr>
        <p:txBody>
          <a:bodyPr anchor="ctr" anchorCtr="0"/>
          <a:lstStyle>
            <a:lvl1pPr marL="0" indent="0" algn="ctr">
              <a:buNone/>
              <a:defRPr/>
            </a:lvl1pPr>
          </a:lstStyle>
          <a:p>
            <a:r>
              <a:rPr lang="en-US" dirty="0"/>
              <a:t>Click to add image</a:t>
            </a:r>
          </a:p>
        </p:txBody>
      </p:sp>
      <p:sp>
        <p:nvSpPr>
          <p:cNvPr id="16" name="Picture Placeholder 5">
            <a:extLst>
              <a:ext uri="{FF2B5EF4-FFF2-40B4-BE49-F238E27FC236}">
                <a16:creationId xmlns:a16="http://schemas.microsoft.com/office/drawing/2014/main" id="{379C8713-47DB-6665-EC36-148C9CB7B0C5}"/>
              </a:ext>
            </a:extLst>
          </p:cNvPr>
          <p:cNvSpPr>
            <a:spLocks noGrp="1"/>
          </p:cNvSpPr>
          <p:nvPr>
            <p:ph type="pic" sz="quarter" idx="14" hasCustomPrompt="1"/>
          </p:nvPr>
        </p:nvSpPr>
        <p:spPr>
          <a:xfrm>
            <a:off x="5686150" y="1436723"/>
            <a:ext cx="2880000" cy="2961253"/>
          </a:xfrm>
          <a:solidFill>
            <a:schemeClr val="bg1">
              <a:lumMod val="95000"/>
            </a:schemeClr>
          </a:solidFill>
        </p:spPr>
        <p:txBody>
          <a:bodyPr anchor="ctr" anchorCtr="0"/>
          <a:lstStyle>
            <a:lvl1pPr marL="0" indent="0" algn="ctr">
              <a:buNone/>
              <a:defRPr/>
            </a:lvl1pPr>
          </a:lstStyle>
          <a:p>
            <a:r>
              <a:rPr lang="en-US" dirty="0"/>
              <a:t>Click to add image</a:t>
            </a:r>
          </a:p>
        </p:txBody>
      </p:sp>
      <p:sp>
        <p:nvSpPr>
          <p:cNvPr id="3" name="Text Placeholder 6"/>
          <p:cNvSpPr>
            <a:spLocks noGrp="1"/>
          </p:cNvSpPr>
          <p:nvPr>
            <p:ph type="body" idx="1"/>
          </p:nvPr>
        </p:nvSpPr>
        <p:spPr>
          <a:xfrm>
            <a:off x="571500" y="4476750"/>
            <a:ext cx="7994650" cy="218174"/>
          </a:xfrm>
          <a:prstGeom prst="rect">
            <a:avLst/>
          </a:prstGeom>
        </p:spPr>
        <p:txBody>
          <a:bodyPr lIns="0" tIns="0" rIns="0" bIns="0" numCol="1" spcCol="252000"/>
          <a:lstStyle>
            <a:lvl1pPr marL="0" indent="0">
              <a:buFontTx/>
              <a:buNone/>
              <a:defRPr sz="700" b="0" i="0">
                <a:solidFill>
                  <a:srgbClr val="3C3C3B"/>
                </a:solidFill>
                <a:latin typeface="Arial"/>
                <a:cs typeface="Arial"/>
              </a:defRPr>
            </a:lvl1pPr>
          </a:lstStyle>
          <a:p>
            <a:endParaRPr dirty="0"/>
          </a:p>
        </p:txBody>
      </p:sp>
    </p:spTree>
    <p:extLst>
      <p:ext uri="{BB962C8B-B14F-4D97-AF65-F5344CB8AC3E}">
        <p14:creationId xmlns:p14="http://schemas.microsoft.com/office/powerpoint/2010/main" val="8010544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peaker bios with im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7850" y="736598"/>
            <a:ext cx="7988300" cy="369332"/>
          </a:xfrm>
        </p:spPr>
        <p:txBody>
          <a:bodyPr lIns="0" tIns="0" rIns="0" bIns="0"/>
          <a:lstStyle>
            <a:lvl1pPr>
              <a:defRPr sz="2400" b="0" i="0">
                <a:solidFill>
                  <a:srgbClr val="E64626"/>
                </a:solidFill>
                <a:latin typeface="Times" pitchFamily="2" charset="0"/>
                <a:cs typeface="Times New Roman"/>
              </a:defRPr>
            </a:lvl1pPr>
          </a:lstStyle>
          <a:p>
            <a:r>
              <a:rPr lang="en-US" dirty="0"/>
              <a:t>Speaker bios with image</a:t>
            </a:r>
            <a:endParaRPr dirty="0"/>
          </a:p>
        </p:txBody>
      </p:sp>
      <p:sp>
        <p:nvSpPr>
          <p:cNvPr id="25" name="Picture Placeholder 2">
            <a:extLst>
              <a:ext uri="{FF2B5EF4-FFF2-40B4-BE49-F238E27FC236}">
                <a16:creationId xmlns:a16="http://schemas.microsoft.com/office/drawing/2014/main" id="{4BEE90D4-8B0A-FDDF-BF6B-72D8DFDC897A}"/>
              </a:ext>
            </a:extLst>
          </p:cNvPr>
          <p:cNvSpPr>
            <a:spLocks noGrp="1"/>
          </p:cNvSpPr>
          <p:nvPr>
            <p:ph type="pic" sz="quarter" idx="10" hasCustomPrompt="1"/>
          </p:nvPr>
        </p:nvSpPr>
        <p:spPr>
          <a:xfrm>
            <a:off x="1892173" y="1410798"/>
            <a:ext cx="1322070" cy="1219200"/>
          </a:xfrm>
          <a:solidFill>
            <a:schemeClr val="bg1">
              <a:lumMod val="95000"/>
            </a:schemeClr>
          </a:solidFill>
        </p:spPr>
        <p:txBody>
          <a:bodyPr anchor="ctr" anchorCtr="0"/>
          <a:lstStyle>
            <a:lvl1pPr marL="0" indent="0" algn="ctr">
              <a:buNone/>
              <a:defRPr/>
            </a:lvl1pPr>
          </a:lstStyle>
          <a:p>
            <a:r>
              <a:rPr lang="en-US" dirty="0"/>
              <a:t>Click to add image</a:t>
            </a:r>
          </a:p>
        </p:txBody>
      </p:sp>
      <p:sp>
        <p:nvSpPr>
          <p:cNvPr id="16" name="Text Placeholder 3">
            <a:extLst>
              <a:ext uri="{FF2B5EF4-FFF2-40B4-BE49-F238E27FC236}">
                <a16:creationId xmlns:a16="http://schemas.microsoft.com/office/drawing/2014/main" id="{744D6788-A0C0-B174-4895-15A2149AC77C}"/>
              </a:ext>
            </a:extLst>
          </p:cNvPr>
          <p:cNvSpPr>
            <a:spLocks noGrp="1"/>
          </p:cNvSpPr>
          <p:nvPr>
            <p:ph type="body" idx="14" hasCustomPrompt="1"/>
          </p:nvPr>
        </p:nvSpPr>
        <p:spPr>
          <a:xfrm>
            <a:off x="1892173" y="2776903"/>
            <a:ext cx="1917700" cy="387734"/>
          </a:xfrm>
          <a:prstGeom prst="rect">
            <a:avLst/>
          </a:prstGeom>
        </p:spPr>
        <p:txBody>
          <a:bodyPr lIns="0" tIns="0" rIns="0" bIns="0" numCol="1" spcCol="252000"/>
          <a:lstStyle>
            <a:lvl1pPr marL="0" indent="0">
              <a:buFontTx/>
              <a:buNone/>
              <a:defRPr sz="1000" b="1" i="0">
                <a:solidFill>
                  <a:schemeClr val="accent1"/>
                </a:solidFill>
                <a:latin typeface="+mn-lt"/>
                <a:cs typeface="Arial"/>
              </a:defRPr>
            </a:lvl1pPr>
          </a:lstStyle>
          <a:p>
            <a:r>
              <a:rPr lang="en-AU" sz="1000" dirty="0">
                <a:solidFill>
                  <a:srgbClr val="3C3C3B"/>
                </a:solidFill>
                <a:latin typeface="Arial"/>
                <a:cs typeface="Arial"/>
              </a:rPr>
              <a:t>First Last 10pt Arial</a:t>
            </a:r>
          </a:p>
          <a:p>
            <a:r>
              <a:rPr lang="en-AU" sz="1000" dirty="0">
                <a:solidFill>
                  <a:srgbClr val="3C3C3B"/>
                </a:solidFill>
                <a:latin typeface="Arial"/>
                <a:cs typeface="Arial"/>
              </a:rPr>
              <a:t>Title goes here 10pt Times</a:t>
            </a:r>
            <a:endParaRPr dirty="0"/>
          </a:p>
        </p:txBody>
      </p:sp>
      <p:sp>
        <p:nvSpPr>
          <p:cNvPr id="3" name="Text Placeholder 4"/>
          <p:cNvSpPr>
            <a:spLocks noGrp="1"/>
          </p:cNvSpPr>
          <p:nvPr>
            <p:ph type="body" idx="1" hasCustomPrompt="1"/>
          </p:nvPr>
        </p:nvSpPr>
        <p:spPr>
          <a:xfrm>
            <a:off x="1892173" y="3365497"/>
            <a:ext cx="1917700" cy="1375162"/>
          </a:xfrm>
          <a:prstGeom prst="rect">
            <a:avLst/>
          </a:prstGeom>
        </p:spPr>
        <p:txBody>
          <a:bodyPr lIns="0" tIns="0" rIns="0" bIns="0" numCol="1" spcCol="252000"/>
          <a:lstStyle>
            <a:lvl1pPr marL="0" indent="0">
              <a:buFontTx/>
              <a:buNone/>
              <a:defRPr sz="1000" b="0" i="0">
                <a:solidFill>
                  <a:srgbClr val="3C3C3B"/>
                </a:solidFill>
                <a:latin typeface="Arial"/>
                <a:cs typeface="Arial"/>
              </a:defRPr>
            </a:lvl1pPr>
          </a:lstStyle>
          <a:p>
            <a:r>
              <a:rPr lang="en-AU" sz="1000" dirty="0">
                <a:solidFill>
                  <a:srgbClr val="3C3C3B"/>
                </a:solidFill>
                <a:latin typeface="Arial"/>
                <a:cs typeface="Arial"/>
              </a:rPr>
              <a:t>Body</a:t>
            </a:r>
            <a:r>
              <a:rPr lang="en-AU" sz="1000" spc="-5" dirty="0">
                <a:solidFill>
                  <a:srgbClr val="3C3C3B"/>
                </a:solidFill>
                <a:latin typeface="Arial"/>
                <a:cs typeface="Arial"/>
              </a:rPr>
              <a:t> </a:t>
            </a:r>
            <a:r>
              <a:rPr lang="en-AU" sz="1000" dirty="0">
                <a:solidFill>
                  <a:srgbClr val="3C3C3B"/>
                </a:solidFill>
                <a:latin typeface="Arial"/>
                <a:cs typeface="Arial"/>
              </a:rPr>
              <a:t>copy</a:t>
            </a:r>
            <a:r>
              <a:rPr lang="en-AU" sz="1000" spc="-5" dirty="0">
                <a:solidFill>
                  <a:srgbClr val="3C3C3B"/>
                </a:solidFill>
                <a:latin typeface="Arial"/>
                <a:cs typeface="Arial"/>
              </a:rPr>
              <a:t> </a:t>
            </a:r>
            <a:r>
              <a:rPr lang="en-AU" sz="1000" dirty="0">
                <a:solidFill>
                  <a:srgbClr val="3C3C3B"/>
                </a:solidFill>
                <a:latin typeface="Arial"/>
                <a:cs typeface="Arial"/>
              </a:rPr>
              <a:t>small</a:t>
            </a:r>
            <a:r>
              <a:rPr lang="en-AU" sz="1000" spc="-10" dirty="0">
                <a:solidFill>
                  <a:srgbClr val="3C3C3B"/>
                </a:solidFill>
                <a:latin typeface="Arial"/>
                <a:cs typeface="Arial"/>
              </a:rPr>
              <a:t> </a:t>
            </a:r>
            <a:r>
              <a:rPr lang="en-AU" sz="1000" dirty="0">
                <a:solidFill>
                  <a:srgbClr val="3C3C3B"/>
                </a:solidFill>
                <a:latin typeface="Arial"/>
                <a:cs typeface="Arial"/>
              </a:rPr>
              <a:t>10pt</a:t>
            </a:r>
            <a:endParaRPr dirty="0"/>
          </a:p>
        </p:txBody>
      </p:sp>
      <p:sp>
        <p:nvSpPr>
          <p:cNvPr id="26" name="Picture Placeholder 5">
            <a:extLst>
              <a:ext uri="{FF2B5EF4-FFF2-40B4-BE49-F238E27FC236}">
                <a16:creationId xmlns:a16="http://schemas.microsoft.com/office/drawing/2014/main" id="{5F9DD4CC-F211-99E0-B144-C7DF316647C9}"/>
              </a:ext>
            </a:extLst>
          </p:cNvPr>
          <p:cNvSpPr>
            <a:spLocks noGrp="1"/>
          </p:cNvSpPr>
          <p:nvPr>
            <p:ph type="pic" sz="quarter" idx="21" hasCustomPrompt="1"/>
          </p:nvPr>
        </p:nvSpPr>
        <p:spPr>
          <a:xfrm>
            <a:off x="4205194" y="1410798"/>
            <a:ext cx="1322070" cy="1219200"/>
          </a:xfrm>
          <a:solidFill>
            <a:schemeClr val="bg1">
              <a:lumMod val="95000"/>
            </a:schemeClr>
          </a:solidFill>
        </p:spPr>
        <p:txBody>
          <a:bodyPr anchor="ctr" anchorCtr="0"/>
          <a:lstStyle>
            <a:lvl1pPr marL="0" indent="0" algn="ctr">
              <a:buNone/>
              <a:defRPr/>
            </a:lvl1pPr>
          </a:lstStyle>
          <a:p>
            <a:r>
              <a:rPr lang="en-US" dirty="0"/>
              <a:t>Click to add image</a:t>
            </a:r>
          </a:p>
        </p:txBody>
      </p:sp>
      <p:sp>
        <p:nvSpPr>
          <p:cNvPr id="20" name="Text Placeholder 6">
            <a:extLst>
              <a:ext uri="{FF2B5EF4-FFF2-40B4-BE49-F238E27FC236}">
                <a16:creationId xmlns:a16="http://schemas.microsoft.com/office/drawing/2014/main" id="{352B38CD-C9E2-6FCF-659C-51A52C84804C}"/>
              </a:ext>
            </a:extLst>
          </p:cNvPr>
          <p:cNvSpPr>
            <a:spLocks noGrp="1"/>
          </p:cNvSpPr>
          <p:nvPr>
            <p:ph type="body" idx="17" hasCustomPrompt="1"/>
          </p:nvPr>
        </p:nvSpPr>
        <p:spPr>
          <a:xfrm>
            <a:off x="4205194" y="2776903"/>
            <a:ext cx="1917700" cy="387734"/>
          </a:xfrm>
          <a:prstGeom prst="rect">
            <a:avLst/>
          </a:prstGeom>
        </p:spPr>
        <p:txBody>
          <a:bodyPr lIns="0" tIns="0" rIns="0" bIns="0" numCol="1" spcCol="252000"/>
          <a:lstStyle>
            <a:lvl1pPr marL="0" indent="0">
              <a:buFontTx/>
              <a:buNone/>
              <a:defRPr sz="1000" b="1" i="0">
                <a:solidFill>
                  <a:schemeClr val="accent1"/>
                </a:solidFill>
                <a:latin typeface="+mn-lt"/>
                <a:cs typeface="Arial"/>
              </a:defRPr>
            </a:lvl1pPr>
          </a:lstStyle>
          <a:p>
            <a:r>
              <a:rPr lang="en-AU" sz="1000" dirty="0">
                <a:solidFill>
                  <a:srgbClr val="3C3C3B"/>
                </a:solidFill>
                <a:latin typeface="Arial"/>
                <a:cs typeface="Arial"/>
              </a:rPr>
              <a:t>First Last 10pt Arial</a:t>
            </a:r>
          </a:p>
          <a:p>
            <a:r>
              <a:rPr lang="en-AU" sz="1000" dirty="0">
                <a:solidFill>
                  <a:srgbClr val="3C3C3B"/>
                </a:solidFill>
                <a:latin typeface="Arial"/>
                <a:cs typeface="Arial"/>
              </a:rPr>
              <a:t>Title goes here 10pt Times</a:t>
            </a:r>
            <a:endParaRPr dirty="0"/>
          </a:p>
        </p:txBody>
      </p:sp>
      <p:sp>
        <p:nvSpPr>
          <p:cNvPr id="17" name="Text Placeholder 7">
            <a:extLst>
              <a:ext uri="{FF2B5EF4-FFF2-40B4-BE49-F238E27FC236}">
                <a16:creationId xmlns:a16="http://schemas.microsoft.com/office/drawing/2014/main" id="{17CE8A92-798F-6C5E-0F46-EC0B5684D236}"/>
              </a:ext>
            </a:extLst>
          </p:cNvPr>
          <p:cNvSpPr>
            <a:spLocks noGrp="1"/>
          </p:cNvSpPr>
          <p:nvPr>
            <p:ph type="body" idx="15" hasCustomPrompt="1"/>
          </p:nvPr>
        </p:nvSpPr>
        <p:spPr>
          <a:xfrm>
            <a:off x="4205194" y="3365497"/>
            <a:ext cx="1917700" cy="1375162"/>
          </a:xfrm>
          <a:prstGeom prst="rect">
            <a:avLst/>
          </a:prstGeom>
        </p:spPr>
        <p:txBody>
          <a:bodyPr lIns="0" tIns="0" rIns="0" bIns="0" numCol="1" spcCol="252000"/>
          <a:lstStyle>
            <a:lvl1pPr marL="0" indent="0">
              <a:buFontTx/>
              <a:buNone/>
              <a:defRPr sz="1000" b="0" i="0">
                <a:solidFill>
                  <a:srgbClr val="3C3C3B"/>
                </a:solidFill>
                <a:latin typeface="Arial"/>
                <a:cs typeface="Arial"/>
              </a:defRPr>
            </a:lvl1pPr>
          </a:lstStyle>
          <a:p>
            <a:r>
              <a:rPr lang="en-AU" sz="1000" dirty="0">
                <a:solidFill>
                  <a:srgbClr val="3C3C3B"/>
                </a:solidFill>
                <a:latin typeface="Arial"/>
                <a:cs typeface="Arial"/>
              </a:rPr>
              <a:t>Body</a:t>
            </a:r>
            <a:r>
              <a:rPr lang="en-AU" sz="1000" spc="-5" dirty="0">
                <a:solidFill>
                  <a:srgbClr val="3C3C3B"/>
                </a:solidFill>
                <a:latin typeface="Arial"/>
                <a:cs typeface="Arial"/>
              </a:rPr>
              <a:t> </a:t>
            </a:r>
            <a:r>
              <a:rPr lang="en-AU" sz="1000" dirty="0">
                <a:solidFill>
                  <a:srgbClr val="3C3C3B"/>
                </a:solidFill>
                <a:latin typeface="Arial"/>
                <a:cs typeface="Arial"/>
              </a:rPr>
              <a:t>copy</a:t>
            </a:r>
            <a:r>
              <a:rPr lang="en-AU" sz="1000" spc="-5" dirty="0">
                <a:solidFill>
                  <a:srgbClr val="3C3C3B"/>
                </a:solidFill>
                <a:latin typeface="Arial"/>
                <a:cs typeface="Arial"/>
              </a:rPr>
              <a:t> </a:t>
            </a:r>
            <a:r>
              <a:rPr lang="en-AU" sz="1000" dirty="0">
                <a:solidFill>
                  <a:srgbClr val="3C3C3B"/>
                </a:solidFill>
                <a:latin typeface="Arial"/>
                <a:cs typeface="Arial"/>
              </a:rPr>
              <a:t>small</a:t>
            </a:r>
            <a:r>
              <a:rPr lang="en-AU" sz="1000" spc="-10" dirty="0">
                <a:solidFill>
                  <a:srgbClr val="3C3C3B"/>
                </a:solidFill>
                <a:latin typeface="Arial"/>
                <a:cs typeface="Arial"/>
              </a:rPr>
              <a:t> </a:t>
            </a:r>
            <a:r>
              <a:rPr lang="en-AU" sz="1000" dirty="0">
                <a:solidFill>
                  <a:srgbClr val="3C3C3B"/>
                </a:solidFill>
                <a:latin typeface="Arial"/>
                <a:cs typeface="Arial"/>
              </a:rPr>
              <a:t>10pt</a:t>
            </a:r>
            <a:endParaRPr dirty="0"/>
          </a:p>
        </p:txBody>
      </p:sp>
      <p:sp>
        <p:nvSpPr>
          <p:cNvPr id="27" name="Picture Placeholder 8">
            <a:extLst>
              <a:ext uri="{FF2B5EF4-FFF2-40B4-BE49-F238E27FC236}">
                <a16:creationId xmlns:a16="http://schemas.microsoft.com/office/drawing/2014/main" id="{33A6F673-B304-E705-5E66-2DBDA1BA7630}"/>
              </a:ext>
            </a:extLst>
          </p:cNvPr>
          <p:cNvSpPr>
            <a:spLocks noGrp="1"/>
          </p:cNvSpPr>
          <p:nvPr>
            <p:ph type="pic" sz="quarter" idx="22" hasCustomPrompt="1"/>
          </p:nvPr>
        </p:nvSpPr>
        <p:spPr>
          <a:xfrm>
            <a:off x="6550856" y="1410798"/>
            <a:ext cx="1322070" cy="1219200"/>
          </a:xfrm>
          <a:solidFill>
            <a:schemeClr val="bg1">
              <a:lumMod val="95000"/>
            </a:schemeClr>
          </a:solidFill>
        </p:spPr>
        <p:txBody>
          <a:bodyPr anchor="ctr" anchorCtr="0"/>
          <a:lstStyle>
            <a:lvl1pPr marL="0" indent="0" algn="ctr">
              <a:buNone/>
              <a:defRPr/>
            </a:lvl1pPr>
          </a:lstStyle>
          <a:p>
            <a:r>
              <a:rPr lang="en-US" dirty="0"/>
              <a:t>Click to add image</a:t>
            </a:r>
          </a:p>
        </p:txBody>
      </p:sp>
      <p:sp>
        <p:nvSpPr>
          <p:cNvPr id="24" name="Text Placeholder 9">
            <a:extLst>
              <a:ext uri="{FF2B5EF4-FFF2-40B4-BE49-F238E27FC236}">
                <a16:creationId xmlns:a16="http://schemas.microsoft.com/office/drawing/2014/main" id="{E08F0228-3E66-E48B-74F0-3A18CDB08DAE}"/>
              </a:ext>
            </a:extLst>
          </p:cNvPr>
          <p:cNvSpPr>
            <a:spLocks noGrp="1"/>
          </p:cNvSpPr>
          <p:nvPr>
            <p:ph type="body" idx="20" hasCustomPrompt="1"/>
          </p:nvPr>
        </p:nvSpPr>
        <p:spPr>
          <a:xfrm>
            <a:off x="6550856" y="2776903"/>
            <a:ext cx="1917700" cy="387734"/>
          </a:xfrm>
          <a:prstGeom prst="rect">
            <a:avLst/>
          </a:prstGeom>
        </p:spPr>
        <p:txBody>
          <a:bodyPr lIns="0" tIns="0" rIns="0" bIns="0" numCol="1" spcCol="252000"/>
          <a:lstStyle>
            <a:lvl1pPr marL="0" indent="0">
              <a:buFontTx/>
              <a:buNone/>
              <a:defRPr sz="1000" b="1" i="0">
                <a:solidFill>
                  <a:schemeClr val="accent1"/>
                </a:solidFill>
                <a:latin typeface="+mn-lt"/>
                <a:cs typeface="Arial"/>
              </a:defRPr>
            </a:lvl1pPr>
          </a:lstStyle>
          <a:p>
            <a:r>
              <a:rPr lang="en-AU" sz="1000" dirty="0">
                <a:solidFill>
                  <a:srgbClr val="3C3C3B"/>
                </a:solidFill>
                <a:latin typeface="Arial"/>
                <a:cs typeface="Arial"/>
              </a:rPr>
              <a:t>First Last 10pt Arial</a:t>
            </a:r>
          </a:p>
          <a:p>
            <a:r>
              <a:rPr lang="en-AU" sz="1000" dirty="0">
                <a:solidFill>
                  <a:srgbClr val="3C3C3B"/>
                </a:solidFill>
                <a:latin typeface="Arial"/>
                <a:cs typeface="Arial"/>
              </a:rPr>
              <a:t>Title goes here 10pt Times</a:t>
            </a:r>
            <a:endParaRPr dirty="0"/>
          </a:p>
        </p:txBody>
      </p:sp>
      <p:sp>
        <p:nvSpPr>
          <p:cNvPr id="21" name="Text Placeholder 10">
            <a:extLst>
              <a:ext uri="{FF2B5EF4-FFF2-40B4-BE49-F238E27FC236}">
                <a16:creationId xmlns:a16="http://schemas.microsoft.com/office/drawing/2014/main" id="{4BEEB3E0-898E-2BE3-26F4-15A3FF454115}"/>
              </a:ext>
            </a:extLst>
          </p:cNvPr>
          <p:cNvSpPr>
            <a:spLocks noGrp="1"/>
          </p:cNvSpPr>
          <p:nvPr>
            <p:ph type="body" idx="18" hasCustomPrompt="1"/>
          </p:nvPr>
        </p:nvSpPr>
        <p:spPr>
          <a:xfrm>
            <a:off x="6550856" y="3365497"/>
            <a:ext cx="1917700" cy="1375162"/>
          </a:xfrm>
          <a:prstGeom prst="rect">
            <a:avLst/>
          </a:prstGeom>
        </p:spPr>
        <p:txBody>
          <a:bodyPr lIns="0" tIns="0" rIns="0" bIns="0" numCol="1" spcCol="252000"/>
          <a:lstStyle>
            <a:lvl1pPr marL="0" indent="0">
              <a:buFontTx/>
              <a:buNone/>
              <a:defRPr sz="1000" b="0" i="0">
                <a:solidFill>
                  <a:srgbClr val="3C3C3B"/>
                </a:solidFill>
                <a:latin typeface="Arial"/>
                <a:cs typeface="Arial"/>
              </a:defRPr>
            </a:lvl1pPr>
          </a:lstStyle>
          <a:p>
            <a:r>
              <a:rPr lang="en-AU" sz="1000" dirty="0">
                <a:solidFill>
                  <a:srgbClr val="3C3C3B"/>
                </a:solidFill>
                <a:latin typeface="Arial"/>
                <a:cs typeface="Arial"/>
              </a:rPr>
              <a:t>Body</a:t>
            </a:r>
            <a:r>
              <a:rPr lang="en-AU" sz="1000" spc="-5" dirty="0">
                <a:solidFill>
                  <a:srgbClr val="3C3C3B"/>
                </a:solidFill>
                <a:latin typeface="Arial"/>
                <a:cs typeface="Arial"/>
              </a:rPr>
              <a:t> </a:t>
            </a:r>
            <a:r>
              <a:rPr lang="en-AU" sz="1000" dirty="0">
                <a:solidFill>
                  <a:srgbClr val="3C3C3B"/>
                </a:solidFill>
                <a:latin typeface="Arial"/>
                <a:cs typeface="Arial"/>
              </a:rPr>
              <a:t>copy</a:t>
            </a:r>
            <a:r>
              <a:rPr lang="en-AU" sz="1000" spc="-5" dirty="0">
                <a:solidFill>
                  <a:srgbClr val="3C3C3B"/>
                </a:solidFill>
                <a:latin typeface="Arial"/>
                <a:cs typeface="Arial"/>
              </a:rPr>
              <a:t> </a:t>
            </a:r>
            <a:r>
              <a:rPr lang="en-AU" sz="1000" dirty="0">
                <a:solidFill>
                  <a:srgbClr val="3C3C3B"/>
                </a:solidFill>
                <a:latin typeface="Arial"/>
                <a:cs typeface="Arial"/>
              </a:rPr>
              <a:t>small</a:t>
            </a:r>
            <a:r>
              <a:rPr lang="en-AU" sz="1000" spc="-10" dirty="0">
                <a:solidFill>
                  <a:srgbClr val="3C3C3B"/>
                </a:solidFill>
                <a:latin typeface="Arial"/>
                <a:cs typeface="Arial"/>
              </a:rPr>
              <a:t> </a:t>
            </a:r>
            <a:r>
              <a:rPr lang="en-AU" sz="1000" dirty="0">
                <a:solidFill>
                  <a:srgbClr val="3C3C3B"/>
                </a:solidFill>
                <a:latin typeface="Arial"/>
                <a:cs typeface="Arial"/>
              </a:rPr>
              <a:t>10pt</a:t>
            </a:r>
            <a:endParaRPr dirty="0"/>
          </a:p>
        </p:txBody>
      </p:sp>
    </p:spTree>
    <p:extLst>
      <p:ext uri="{BB962C8B-B14F-4D97-AF65-F5344CB8AC3E}">
        <p14:creationId xmlns:p14="http://schemas.microsoft.com/office/powerpoint/2010/main" val="37059543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peaker bios no image">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577850" y="736598"/>
            <a:ext cx="7988300" cy="369332"/>
          </a:xfrm>
        </p:spPr>
        <p:txBody>
          <a:bodyPr lIns="0" tIns="0" rIns="0" bIns="0"/>
          <a:lstStyle>
            <a:lvl1pPr>
              <a:defRPr sz="2400" b="0" i="0">
                <a:solidFill>
                  <a:srgbClr val="E64626"/>
                </a:solidFill>
                <a:latin typeface="Times" pitchFamily="2" charset="0"/>
                <a:cs typeface="Times New Roman"/>
              </a:defRPr>
            </a:lvl1pPr>
          </a:lstStyle>
          <a:p>
            <a:r>
              <a:rPr lang="en-US" dirty="0"/>
              <a:t>Speaker bios no image</a:t>
            </a:r>
            <a:endParaRPr dirty="0"/>
          </a:p>
        </p:txBody>
      </p:sp>
      <p:sp>
        <p:nvSpPr>
          <p:cNvPr id="12" name="Holder 1">
            <a:extLst>
              <a:ext uri="{FF2B5EF4-FFF2-40B4-BE49-F238E27FC236}">
                <a16:creationId xmlns:a16="http://schemas.microsoft.com/office/drawing/2014/main" id="{01046116-FA83-47AD-17FA-94D776E8C805}"/>
              </a:ext>
            </a:extLst>
          </p:cNvPr>
          <p:cNvSpPr>
            <a:spLocks noGrp="1"/>
          </p:cNvSpPr>
          <p:nvPr>
            <p:ph type="body" idx="15" hasCustomPrompt="1"/>
          </p:nvPr>
        </p:nvSpPr>
        <p:spPr>
          <a:xfrm>
            <a:off x="1887052" y="1426364"/>
            <a:ext cx="2960856" cy="369098"/>
          </a:xfrm>
          <a:prstGeom prst="rect">
            <a:avLst/>
          </a:prstGeom>
          <a:solidFill>
            <a:schemeClr val="accent1"/>
          </a:solidFill>
        </p:spPr>
        <p:txBody>
          <a:bodyPr lIns="251999" tIns="72000" rIns="251999" bIns="72000" numCol="1" spcCol="252000" anchor="ctr" anchorCtr="0"/>
          <a:lstStyle>
            <a:lvl1pPr marL="0" indent="0">
              <a:buFontTx/>
              <a:buNone/>
              <a:defRPr sz="1000" b="1" i="0">
                <a:solidFill>
                  <a:schemeClr val="bg1"/>
                </a:solidFill>
                <a:latin typeface="Arial"/>
                <a:cs typeface="Arial"/>
              </a:defRPr>
            </a:lvl1pPr>
          </a:lstStyle>
          <a:p>
            <a:r>
              <a:rPr lang="en-AU" sz="1000" dirty="0">
                <a:solidFill>
                  <a:srgbClr val="3C3C3B"/>
                </a:solidFill>
                <a:latin typeface="Arial"/>
                <a:cs typeface="Arial"/>
              </a:rPr>
              <a:t>Heading 10pt</a:t>
            </a:r>
            <a:endParaRPr dirty="0"/>
          </a:p>
        </p:txBody>
      </p:sp>
      <p:sp>
        <p:nvSpPr>
          <p:cNvPr id="3" name="Holder 2"/>
          <p:cNvSpPr>
            <a:spLocks noGrp="1"/>
          </p:cNvSpPr>
          <p:nvPr>
            <p:ph type="body" idx="1" hasCustomPrompt="1"/>
          </p:nvPr>
        </p:nvSpPr>
        <p:spPr>
          <a:xfrm>
            <a:off x="1887052" y="1795462"/>
            <a:ext cx="2960856" cy="2770187"/>
          </a:xfrm>
          <a:prstGeom prst="rect">
            <a:avLst/>
          </a:prstGeom>
          <a:solidFill>
            <a:schemeClr val="bg2"/>
          </a:solidFill>
        </p:spPr>
        <p:txBody>
          <a:bodyPr lIns="251999" tIns="251999" rIns="251999" bIns="251999" numCol="1" spcCol="252000"/>
          <a:lstStyle>
            <a:lvl1pPr marL="171450" indent="-171450">
              <a:buFont typeface="System Font Regular"/>
              <a:buChar char="-"/>
              <a:defRPr sz="1000" b="0" i="0">
                <a:solidFill>
                  <a:srgbClr val="3C3C3B"/>
                </a:solidFill>
                <a:latin typeface="Arial"/>
                <a:cs typeface="Arial"/>
              </a:defRPr>
            </a:lvl1pPr>
          </a:lstStyle>
          <a:p>
            <a:r>
              <a:rPr lang="en-AU" sz="1000" dirty="0">
                <a:solidFill>
                  <a:srgbClr val="3C3C3B"/>
                </a:solidFill>
                <a:latin typeface="Arial"/>
                <a:cs typeface="Arial"/>
              </a:rPr>
              <a:t>Body</a:t>
            </a:r>
            <a:r>
              <a:rPr lang="en-AU" sz="1000" spc="-5" dirty="0">
                <a:solidFill>
                  <a:srgbClr val="3C3C3B"/>
                </a:solidFill>
                <a:latin typeface="Arial"/>
                <a:cs typeface="Arial"/>
              </a:rPr>
              <a:t> </a:t>
            </a:r>
            <a:r>
              <a:rPr lang="en-AU" sz="1000" dirty="0">
                <a:solidFill>
                  <a:srgbClr val="3C3C3B"/>
                </a:solidFill>
                <a:latin typeface="Arial"/>
                <a:cs typeface="Arial"/>
              </a:rPr>
              <a:t>copy</a:t>
            </a:r>
            <a:r>
              <a:rPr lang="en-AU" sz="1000" spc="-5" dirty="0">
                <a:solidFill>
                  <a:srgbClr val="3C3C3B"/>
                </a:solidFill>
                <a:latin typeface="Arial"/>
                <a:cs typeface="Arial"/>
              </a:rPr>
              <a:t> </a:t>
            </a:r>
            <a:r>
              <a:rPr lang="en-AU" sz="1000" dirty="0">
                <a:solidFill>
                  <a:srgbClr val="3C3C3B"/>
                </a:solidFill>
                <a:latin typeface="Arial"/>
                <a:cs typeface="Arial"/>
              </a:rPr>
              <a:t>small</a:t>
            </a:r>
            <a:r>
              <a:rPr lang="en-AU" sz="1000" spc="-10" dirty="0">
                <a:solidFill>
                  <a:srgbClr val="3C3C3B"/>
                </a:solidFill>
                <a:latin typeface="Arial"/>
                <a:cs typeface="Arial"/>
              </a:rPr>
              <a:t> </a:t>
            </a:r>
            <a:r>
              <a:rPr lang="en-AU" sz="1000" dirty="0">
                <a:solidFill>
                  <a:srgbClr val="3C3C3B"/>
                </a:solidFill>
                <a:latin typeface="Arial"/>
                <a:cs typeface="Arial"/>
              </a:rPr>
              <a:t>10pt</a:t>
            </a:r>
          </a:p>
          <a:p>
            <a:endParaRPr lang="en-AU" dirty="0"/>
          </a:p>
        </p:txBody>
      </p:sp>
      <p:sp>
        <p:nvSpPr>
          <p:cNvPr id="15" name="Holder 3">
            <a:extLst>
              <a:ext uri="{FF2B5EF4-FFF2-40B4-BE49-F238E27FC236}">
                <a16:creationId xmlns:a16="http://schemas.microsoft.com/office/drawing/2014/main" id="{2593A6BD-50DF-0434-8D9C-6C5105B37941}"/>
              </a:ext>
            </a:extLst>
          </p:cNvPr>
          <p:cNvSpPr>
            <a:spLocks noGrp="1"/>
          </p:cNvSpPr>
          <p:nvPr>
            <p:ph type="body" idx="17" hasCustomPrompt="1"/>
          </p:nvPr>
        </p:nvSpPr>
        <p:spPr>
          <a:xfrm>
            <a:off x="5212958" y="1426364"/>
            <a:ext cx="2960856" cy="369098"/>
          </a:xfrm>
          <a:prstGeom prst="rect">
            <a:avLst/>
          </a:prstGeom>
          <a:solidFill>
            <a:schemeClr val="accent1"/>
          </a:solidFill>
        </p:spPr>
        <p:txBody>
          <a:bodyPr lIns="251999" tIns="72000" rIns="251999" bIns="72000" numCol="1" spcCol="252000" anchor="ctr" anchorCtr="0"/>
          <a:lstStyle>
            <a:lvl1pPr marL="0" indent="0">
              <a:buFontTx/>
              <a:buNone/>
              <a:defRPr sz="1000" b="1" i="0">
                <a:solidFill>
                  <a:schemeClr val="bg1"/>
                </a:solidFill>
                <a:latin typeface="Arial"/>
                <a:cs typeface="Arial"/>
              </a:defRPr>
            </a:lvl1pPr>
          </a:lstStyle>
          <a:p>
            <a:r>
              <a:rPr lang="en-AU" sz="1000" dirty="0">
                <a:solidFill>
                  <a:srgbClr val="3C3C3B"/>
                </a:solidFill>
                <a:latin typeface="Arial"/>
                <a:cs typeface="Arial"/>
              </a:rPr>
              <a:t>Heading 10pt</a:t>
            </a:r>
            <a:endParaRPr dirty="0"/>
          </a:p>
        </p:txBody>
      </p:sp>
      <p:sp>
        <p:nvSpPr>
          <p:cNvPr id="13" name="Holder 4">
            <a:extLst>
              <a:ext uri="{FF2B5EF4-FFF2-40B4-BE49-F238E27FC236}">
                <a16:creationId xmlns:a16="http://schemas.microsoft.com/office/drawing/2014/main" id="{980934C0-12AC-D7ED-F525-AC922980850D}"/>
              </a:ext>
            </a:extLst>
          </p:cNvPr>
          <p:cNvSpPr>
            <a:spLocks noGrp="1"/>
          </p:cNvSpPr>
          <p:nvPr>
            <p:ph type="body" idx="16" hasCustomPrompt="1"/>
          </p:nvPr>
        </p:nvSpPr>
        <p:spPr>
          <a:xfrm>
            <a:off x="5212958" y="1795462"/>
            <a:ext cx="2960856" cy="2770187"/>
          </a:xfrm>
          <a:prstGeom prst="rect">
            <a:avLst/>
          </a:prstGeom>
          <a:solidFill>
            <a:schemeClr val="bg2"/>
          </a:solidFill>
        </p:spPr>
        <p:txBody>
          <a:bodyPr lIns="251999" tIns="251999" rIns="251999" bIns="251999" numCol="1" spcCol="252000"/>
          <a:lstStyle>
            <a:lvl1pPr marL="171450" indent="-171450">
              <a:buFont typeface="System Font Regular"/>
              <a:buChar char="-"/>
              <a:defRPr sz="1000" b="0" i="0">
                <a:solidFill>
                  <a:srgbClr val="3C3C3B"/>
                </a:solidFill>
                <a:latin typeface="Arial"/>
                <a:cs typeface="Arial"/>
              </a:defRPr>
            </a:lvl1pPr>
          </a:lstStyle>
          <a:p>
            <a:r>
              <a:rPr lang="en-AU" sz="1000" dirty="0">
                <a:solidFill>
                  <a:srgbClr val="3C3C3B"/>
                </a:solidFill>
                <a:latin typeface="Arial"/>
                <a:cs typeface="Arial"/>
              </a:rPr>
              <a:t>Body</a:t>
            </a:r>
            <a:r>
              <a:rPr lang="en-AU" sz="1000" spc="-5" dirty="0">
                <a:solidFill>
                  <a:srgbClr val="3C3C3B"/>
                </a:solidFill>
                <a:latin typeface="Arial"/>
                <a:cs typeface="Arial"/>
              </a:rPr>
              <a:t> </a:t>
            </a:r>
            <a:r>
              <a:rPr lang="en-AU" sz="1000" dirty="0">
                <a:solidFill>
                  <a:srgbClr val="3C3C3B"/>
                </a:solidFill>
                <a:latin typeface="Arial"/>
                <a:cs typeface="Arial"/>
              </a:rPr>
              <a:t>copy</a:t>
            </a:r>
            <a:r>
              <a:rPr lang="en-AU" sz="1000" spc="-5" dirty="0">
                <a:solidFill>
                  <a:srgbClr val="3C3C3B"/>
                </a:solidFill>
                <a:latin typeface="Arial"/>
                <a:cs typeface="Arial"/>
              </a:rPr>
              <a:t> </a:t>
            </a:r>
            <a:r>
              <a:rPr lang="en-AU" sz="1000" dirty="0">
                <a:solidFill>
                  <a:srgbClr val="3C3C3B"/>
                </a:solidFill>
                <a:latin typeface="Arial"/>
                <a:cs typeface="Arial"/>
              </a:rPr>
              <a:t>small</a:t>
            </a:r>
            <a:r>
              <a:rPr lang="en-AU" sz="1000" spc="-10" dirty="0">
                <a:solidFill>
                  <a:srgbClr val="3C3C3B"/>
                </a:solidFill>
                <a:latin typeface="Arial"/>
                <a:cs typeface="Arial"/>
              </a:rPr>
              <a:t> </a:t>
            </a:r>
            <a:r>
              <a:rPr lang="en-AU" sz="1000" dirty="0">
                <a:solidFill>
                  <a:srgbClr val="3C3C3B"/>
                </a:solidFill>
                <a:latin typeface="Arial"/>
                <a:cs typeface="Arial"/>
              </a:rPr>
              <a:t>10pt</a:t>
            </a:r>
            <a:endParaRPr dirty="0"/>
          </a:p>
        </p:txBody>
      </p:sp>
    </p:spTree>
    <p:extLst>
      <p:ext uri="{BB962C8B-B14F-4D97-AF65-F5344CB8AC3E}">
        <p14:creationId xmlns:p14="http://schemas.microsoft.com/office/powerpoint/2010/main" val="38340806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Slide image 1">
    <p:bg>
      <p:bgRef idx="1001">
        <a:schemeClr val="bg1"/>
      </p:bgRef>
    </p:bg>
    <p:spTree>
      <p:nvGrpSpPr>
        <p:cNvPr id="1" name=""/>
        <p:cNvGrpSpPr/>
        <p:nvPr/>
      </p:nvGrpSpPr>
      <p:grpSpPr>
        <a:xfrm>
          <a:off x="0" y="0"/>
          <a:ext cx="0" cy="0"/>
          <a:chOff x="0" y="0"/>
          <a:chExt cx="0" cy="0"/>
        </a:xfrm>
      </p:grpSpPr>
      <p:pic>
        <p:nvPicPr>
          <p:cNvPr id="4" name="object 4">
            <a:extLst>
              <a:ext uri="{FF2B5EF4-FFF2-40B4-BE49-F238E27FC236}">
                <a16:creationId xmlns:a16="http://schemas.microsoft.com/office/drawing/2014/main" id="{3F48FE3D-1F01-EEB6-6A4A-4F4B29D064A5}"/>
              </a:ext>
            </a:extLst>
          </p:cNvPr>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3" name="object 6">
            <a:extLst>
              <a:ext uri="{FF2B5EF4-FFF2-40B4-BE49-F238E27FC236}">
                <a16:creationId xmlns:a16="http://schemas.microsoft.com/office/drawing/2014/main" id="{663CD1C2-E224-8DF3-9A0D-E3EFD27C13FF}"/>
              </a:ext>
              <a:ext uri="{C183D7F6-B498-43B3-948B-1728B52AA6E4}">
                <adec:decorative xmlns:adec="http://schemas.microsoft.com/office/drawing/2017/decorative" val="1"/>
              </a:ext>
            </a:extLst>
          </p:cNvPr>
          <p:cNvSpPr/>
          <p:nvPr userDrawn="1"/>
        </p:nvSpPr>
        <p:spPr>
          <a:xfrm>
            <a:off x="0" y="571500"/>
            <a:ext cx="4572000" cy="4000500"/>
          </a:xfrm>
          <a:custGeom>
            <a:avLst/>
            <a:gdLst/>
            <a:ahLst/>
            <a:cxnLst/>
            <a:rect l="l" t="t" r="r" b="b"/>
            <a:pathLst>
              <a:path w="4572000" h="4000500">
                <a:moveTo>
                  <a:pt x="4572000" y="0"/>
                </a:moveTo>
                <a:lnTo>
                  <a:pt x="0" y="0"/>
                </a:lnTo>
                <a:lnTo>
                  <a:pt x="0" y="4000500"/>
                </a:lnTo>
                <a:lnTo>
                  <a:pt x="4572000" y="4000500"/>
                </a:lnTo>
                <a:lnTo>
                  <a:pt x="4572000" y="0"/>
                </a:lnTo>
                <a:close/>
              </a:path>
            </a:pathLst>
          </a:custGeom>
          <a:solidFill>
            <a:schemeClr val="accent1"/>
          </a:solidFill>
        </p:spPr>
        <p:txBody>
          <a:bodyPr wrap="square" lIns="0" tIns="0" rIns="0" bIns="0" rtlCol="0"/>
          <a:lstStyle/>
          <a:p>
            <a:endParaRPr>
              <a:solidFill>
                <a:schemeClr val="tx1"/>
              </a:solidFill>
            </a:endParaRPr>
          </a:p>
        </p:txBody>
      </p:sp>
      <p:sp>
        <p:nvSpPr>
          <p:cNvPr id="20" name="Title 1">
            <a:extLst>
              <a:ext uri="{FF2B5EF4-FFF2-40B4-BE49-F238E27FC236}">
                <a16:creationId xmlns:a16="http://schemas.microsoft.com/office/drawing/2014/main" id="{DEC0E1D8-33A4-65CC-8895-783ED3E74183}"/>
              </a:ext>
            </a:extLst>
          </p:cNvPr>
          <p:cNvSpPr>
            <a:spLocks noGrp="1"/>
          </p:cNvSpPr>
          <p:nvPr>
            <p:ph type="title" hasCustomPrompt="1"/>
          </p:nvPr>
        </p:nvSpPr>
        <p:spPr>
          <a:xfrm>
            <a:off x="468137" y="937577"/>
            <a:ext cx="3966985" cy="946577"/>
          </a:xfrm>
          <a:prstGeom prst="rect">
            <a:avLst/>
          </a:prstGeom>
        </p:spPr>
        <p:txBody>
          <a:bodyPr/>
          <a:lstStyle>
            <a:lvl1pPr>
              <a:defRPr sz="2800">
                <a:solidFill>
                  <a:schemeClr val="tx1"/>
                </a:solidFill>
              </a:defRPr>
            </a:lvl1pPr>
          </a:lstStyle>
          <a:p>
            <a:r>
              <a:rPr lang="en-GB" dirty="0"/>
              <a:t>Heading sits here 28pt</a:t>
            </a:r>
            <a:endParaRPr lang="en-US" dirty="0"/>
          </a:p>
        </p:txBody>
      </p:sp>
      <p:sp>
        <p:nvSpPr>
          <p:cNvPr id="23" name="Text Placeholder 2">
            <a:extLst>
              <a:ext uri="{FF2B5EF4-FFF2-40B4-BE49-F238E27FC236}">
                <a16:creationId xmlns:a16="http://schemas.microsoft.com/office/drawing/2014/main" id="{C9C36DF5-DD75-D71F-723C-8EF6CC84B88A}"/>
              </a:ext>
            </a:extLst>
          </p:cNvPr>
          <p:cNvSpPr>
            <a:spLocks noGrp="1"/>
          </p:cNvSpPr>
          <p:nvPr>
            <p:ph type="body" sz="quarter" idx="14" hasCustomPrompt="1"/>
          </p:nvPr>
        </p:nvSpPr>
        <p:spPr>
          <a:xfrm>
            <a:off x="457627" y="1981961"/>
            <a:ext cx="3966984" cy="753789"/>
          </a:xfrm>
          <a:prstGeom prst="rect">
            <a:avLst/>
          </a:prstGeom>
        </p:spPr>
        <p:txBody>
          <a:bodyPr/>
          <a:lstStyle>
            <a:lvl1pPr marL="0" indent="0">
              <a:buNone/>
              <a:defRPr sz="1400">
                <a:solidFill>
                  <a:schemeClr val="tx1"/>
                </a:solidFill>
              </a:defRPr>
            </a:lvl1pPr>
            <a:lvl2pPr>
              <a:defRPr sz="1400"/>
            </a:lvl2pPr>
            <a:lvl3pPr>
              <a:defRPr sz="1400"/>
            </a:lvl3pPr>
            <a:lvl4pPr>
              <a:defRPr sz="1400"/>
            </a:lvl4pPr>
            <a:lvl5pPr>
              <a:defRPr sz="1400"/>
            </a:lvl5pPr>
          </a:lstStyle>
          <a:p>
            <a:pPr marL="12700" marR="5080">
              <a:lnSpc>
                <a:spcPct val="100000"/>
              </a:lnSpc>
              <a:spcBef>
                <a:spcPts val="100"/>
              </a:spcBef>
            </a:pPr>
            <a:r>
              <a:rPr lang="en-AU" sz="1400" dirty="0">
                <a:latin typeface="Arial"/>
                <a:cs typeface="Arial"/>
              </a:rPr>
              <a:t>Intro</a:t>
            </a:r>
            <a:r>
              <a:rPr lang="en-AU" sz="1400" spc="-20" dirty="0">
                <a:latin typeface="Arial"/>
                <a:cs typeface="Arial"/>
              </a:rPr>
              <a:t> </a:t>
            </a:r>
            <a:r>
              <a:rPr lang="en-AU" sz="1400" dirty="0">
                <a:latin typeface="Arial"/>
                <a:cs typeface="Arial"/>
              </a:rPr>
              <a:t>text</a:t>
            </a:r>
            <a:r>
              <a:rPr lang="en-AU" sz="1400" spc="-5" dirty="0">
                <a:latin typeface="Arial"/>
                <a:cs typeface="Arial"/>
              </a:rPr>
              <a:t> </a:t>
            </a:r>
            <a:r>
              <a:rPr lang="en-AU" sz="1400" dirty="0">
                <a:latin typeface="Arial"/>
                <a:cs typeface="Arial"/>
              </a:rPr>
              <a:t>14pt,</a:t>
            </a:r>
            <a:r>
              <a:rPr lang="en-AU" sz="1400" spc="-15" dirty="0">
                <a:latin typeface="Arial"/>
                <a:cs typeface="Arial"/>
              </a:rPr>
              <a:t> </a:t>
            </a:r>
            <a:r>
              <a:rPr lang="en-AU" sz="1400" dirty="0">
                <a:latin typeface="Arial"/>
                <a:cs typeface="Arial"/>
              </a:rPr>
              <a:t>to</a:t>
            </a:r>
            <a:r>
              <a:rPr lang="en-AU" sz="1400" spc="-5" dirty="0">
                <a:latin typeface="Arial"/>
                <a:cs typeface="Arial"/>
              </a:rPr>
              <a:t> </a:t>
            </a:r>
            <a:r>
              <a:rPr lang="en-AU" sz="1400" dirty="0">
                <a:latin typeface="Arial"/>
                <a:cs typeface="Arial"/>
              </a:rPr>
              <a:t>sit</a:t>
            </a:r>
            <a:r>
              <a:rPr lang="en-AU" sz="1400" spc="-10" dirty="0">
                <a:latin typeface="Arial"/>
                <a:cs typeface="Arial"/>
              </a:rPr>
              <a:t> </a:t>
            </a:r>
            <a:r>
              <a:rPr lang="en-AU" sz="1400" dirty="0">
                <a:latin typeface="Arial"/>
                <a:cs typeface="Arial"/>
              </a:rPr>
              <a:t>here.</a:t>
            </a:r>
            <a:r>
              <a:rPr lang="en-AU" sz="1400" spc="-10" dirty="0">
                <a:latin typeface="Arial"/>
                <a:cs typeface="Arial"/>
              </a:rPr>
              <a:t> </a:t>
            </a:r>
            <a:br>
              <a:rPr lang="en-AU" sz="1400" spc="-10" dirty="0">
                <a:latin typeface="Arial"/>
                <a:cs typeface="Arial"/>
              </a:rPr>
            </a:br>
            <a:r>
              <a:rPr lang="en-AU" sz="1400" dirty="0">
                <a:latin typeface="Arial"/>
                <a:cs typeface="Arial"/>
              </a:rPr>
              <a:t>2–3</a:t>
            </a:r>
            <a:r>
              <a:rPr lang="en-AU" sz="1400" spc="-10" dirty="0">
                <a:latin typeface="Arial"/>
                <a:cs typeface="Arial"/>
              </a:rPr>
              <a:t> lines </a:t>
            </a:r>
            <a:r>
              <a:rPr lang="en-AU" sz="1400" dirty="0">
                <a:latin typeface="Arial"/>
                <a:cs typeface="Arial"/>
              </a:rPr>
              <a:t>of</a:t>
            </a:r>
            <a:r>
              <a:rPr lang="en-AU" sz="1400" spc="-15" dirty="0">
                <a:latin typeface="Arial"/>
                <a:cs typeface="Arial"/>
              </a:rPr>
              <a:t> </a:t>
            </a:r>
            <a:r>
              <a:rPr lang="en-AU" sz="1400" spc="-25" dirty="0">
                <a:latin typeface="Arial"/>
                <a:cs typeface="Arial"/>
              </a:rPr>
              <a:t>copy.</a:t>
            </a:r>
            <a:r>
              <a:rPr lang="en-AU" sz="1400" spc="-80" dirty="0">
                <a:latin typeface="Arial"/>
                <a:cs typeface="Arial"/>
              </a:rPr>
              <a:t> </a:t>
            </a:r>
            <a:r>
              <a:rPr lang="en-AU" sz="1400" dirty="0">
                <a:latin typeface="Arial"/>
                <a:cs typeface="Arial"/>
              </a:rPr>
              <a:t>Am </a:t>
            </a:r>
            <a:r>
              <a:rPr lang="en-AU" sz="1400" dirty="0" err="1">
                <a:latin typeface="Arial"/>
                <a:cs typeface="Arial"/>
              </a:rPr>
              <a:t>quo’xnkaln</a:t>
            </a:r>
            <a:r>
              <a:rPr lang="en-AU" sz="1400" spc="-10" dirty="0">
                <a:latin typeface="Arial"/>
                <a:cs typeface="Arial"/>
              </a:rPr>
              <a:t> </a:t>
            </a:r>
            <a:r>
              <a:rPr lang="en-AU" sz="1400" dirty="0" err="1">
                <a:latin typeface="Arial"/>
                <a:cs typeface="Arial"/>
              </a:rPr>
              <a:t>ium</a:t>
            </a:r>
            <a:r>
              <a:rPr lang="en-AU" sz="1400" spc="-10" dirty="0">
                <a:latin typeface="Arial"/>
                <a:cs typeface="Arial"/>
              </a:rPr>
              <a:t> </a:t>
            </a:r>
            <a:r>
              <a:rPr lang="en-AU" sz="1400" dirty="0" err="1">
                <a:latin typeface="Arial"/>
                <a:cs typeface="Arial"/>
              </a:rPr>
              <a:t>aute</a:t>
            </a:r>
            <a:r>
              <a:rPr lang="en-AU" sz="1400" spc="-5" dirty="0">
                <a:latin typeface="Arial"/>
                <a:cs typeface="Arial"/>
              </a:rPr>
              <a:t> </a:t>
            </a:r>
            <a:r>
              <a:rPr lang="en-AU" sz="1400" spc="-10" dirty="0" err="1">
                <a:latin typeface="Arial"/>
                <a:cs typeface="Arial"/>
              </a:rPr>
              <a:t>fuidesteI</a:t>
            </a:r>
            <a:r>
              <a:rPr lang="en-AU" sz="1400" spc="-10" dirty="0">
                <a:latin typeface="Arial"/>
                <a:cs typeface="Arial"/>
              </a:rPr>
              <a:t> </a:t>
            </a:r>
            <a:r>
              <a:rPr lang="en-AU" sz="1400" dirty="0" err="1">
                <a:latin typeface="Arial"/>
                <a:cs typeface="Arial"/>
              </a:rPr>
              <a:t>eces</a:t>
            </a:r>
            <a:r>
              <a:rPr lang="en-AU" sz="1400" dirty="0">
                <a:latin typeface="Arial"/>
                <a:cs typeface="Arial"/>
              </a:rPr>
              <a:t>,</a:t>
            </a:r>
            <a:r>
              <a:rPr lang="en-AU" sz="1400" spc="-15" dirty="0">
                <a:latin typeface="Arial"/>
                <a:cs typeface="Arial"/>
              </a:rPr>
              <a:t> </a:t>
            </a:r>
            <a:r>
              <a:rPr lang="en-AU" sz="1400" dirty="0">
                <a:latin typeface="Arial"/>
                <a:cs typeface="Arial"/>
              </a:rPr>
              <a:t>Cas</a:t>
            </a:r>
            <a:r>
              <a:rPr lang="en-AU" sz="1400" spc="-15" dirty="0">
                <a:latin typeface="Arial"/>
                <a:cs typeface="Arial"/>
              </a:rPr>
              <a:t> </a:t>
            </a:r>
            <a:r>
              <a:rPr lang="en-AU" sz="1400" dirty="0" err="1">
                <a:latin typeface="Arial"/>
                <a:cs typeface="Arial"/>
              </a:rPr>
              <a:t>cus</a:t>
            </a:r>
            <a:r>
              <a:rPr lang="en-AU" sz="1400" spc="-10" dirty="0">
                <a:latin typeface="Arial"/>
                <a:cs typeface="Arial"/>
              </a:rPr>
              <a:t> </a:t>
            </a:r>
            <a:r>
              <a:rPr lang="en-AU" sz="1400" dirty="0" err="1">
                <a:latin typeface="Arial"/>
                <a:cs typeface="Arial"/>
              </a:rPr>
              <a:t>aus</a:t>
            </a:r>
            <a:r>
              <a:rPr lang="en-AU" sz="1400" spc="-15" dirty="0">
                <a:latin typeface="Arial"/>
                <a:cs typeface="Arial"/>
              </a:rPr>
              <a:t> </a:t>
            </a:r>
            <a:r>
              <a:rPr lang="en-AU" sz="1400" spc="-10" dirty="0" err="1">
                <a:latin typeface="Arial"/>
                <a:cs typeface="Arial"/>
              </a:rPr>
              <a:t>opubli</a:t>
            </a:r>
            <a:r>
              <a:rPr lang="en-AU" sz="1400" spc="-10" dirty="0">
                <a:latin typeface="Arial"/>
                <a:cs typeface="Arial"/>
              </a:rPr>
              <a:t>.</a:t>
            </a:r>
            <a:endParaRPr lang="en-AU" sz="1400" dirty="0">
              <a:latin typeface="Arial"/>
              <a:cs typeface="Arial"/>
            </a:endParaRPr>
          </a:p>
        </p:txBody>
      </p:sp>
      <p:sp>
        <p:nvSpPr>
          <p:cNvPr id="34" name="Text Placeholder 3">
            <a:extLst>
              <a:ext uri="{FF2B5EF4-FFF2-40B4-BE49-F238E27FC236}">
                <a16:creationId xmlns:a16="http://schemas.microsoft.com/office/drawing/2014/main" id="{3294DCB0-B5EC-D044-C287-CD623136A7AF}"/>
              </a:ext>
            </a:extLst>
          </p:cNvPr>
          <p:cNvSpPr>
            <a:spLocks noGrp="1"/>
          </p:cNvSpPr>
          <p:nvPr>
            <p:ph type="body" sz="quarter" idx="12" hasCustomPrompt="1"/>
          </p:nvPr>
        </p:nvSpPr>
        <p:spPr>
          <a:xfrm>
            <a:off x="468137" y="2787410"/>
            <a:ext cx="3502275" cy="414686"/>
          </a:xfrm>
          <a:prstGeom prst="rect">
            <a:avLst/>
          </a:prstGeom>
        </p:spPr>
        <p:txBody>
          <a:bodyPr anchor="b" anchorCtr="0"/>
          <a:lstStyle>
            <a:lvl1pPr marL="0" indent="0" algn="l">
              <a:buNone/>
              <a:defRPr sz="1400" b="1">
                <a:solidFill>
                  <a:schemeClr val="tx1"/>
                </a:solidFill>
              </a:defRPr>
            </a:lvl1pPr>
          </a:lstStyle>
          <a:p>
            <a:pPr lvl="0"/>
            <a:r>
              <a:rPr lang="en-GB" dirty="0" err="1"/>
              <a:t>sydney.edu.au</a:t>
            </a:r>
            <a:r>
              <a:rPr lang="en-GB" dirty="0"/>
              <a:t>/</a:t>
            </a:r>
            <a:r>
              <a:rPr lang="en-GB" dirty="0" err="1"/>
              <a:t>xxxxx</a:t>
            </a:r>
            <a:endParaRPr lang="en-US" dirty="0"/>
          </a:p>
        </p:txBody>
      </p:sp>
      <p:pic>
        <p:nvPicPr>
          <p:cNvPr id="11" name="Picture 4">
            <a:extLst>
              <a:ext uri="{FF2B5EF4-FFF2-40B4-BE49-F238E27FC236}">
                <a16:creationId xmlns:a16="http://schemas.microsoft.com/office/drawing/2014/main" id="{026371A5-B0B4-75FD-EDA9-FAF993970A5F}"/>
              </a:ext>
            </a:extLst>
          </p:cNvPr>
          <p:cNvPicPr>
            <a:picLocks noChangeAspect="1"/>
          </p:cNvPicPr>
          <p:nvPr userDrawn="1"/>
        </p:nvPicPr>
        <p:blipFill>
          <a:blip r:embed="rId3"/>
          <a:stretch>
            <a:fillRect/>
          </a:stretch>
        </p:blipFill>
        <p:spPr>
          <a:xfrm>
            <a:off x="583941" y="3611228"/>
            <a:ext cx="1558620" cy="548204"/>
          </a:xfrm>
          <a:prstGeom prst="rect">
            <a:avLst/>
          </a:prstGeom>
        </p:spPr>
      </p:pic>
      <p:sp>
        <p:nvSpPr>
          <p:cNvPr id="2" name="TextBox 5">
            <a:extLst>
              <a:ext uri="{FF2B5EF4-FFF2-40B4-BE49-F238E27FC236}">
                <a16:creationId xmlns:a16="http://schemas.microsoft.com/office/drawing/2014/main" id="{CC6CB602-C08B-320B-4B19-B03FD0E5432F}"/>
              </a:ext>
            </a:extLst>
          </p:cNvPr>
          <p:cNvSpPr txBox="1"/>
          <p:nvPr userDrawn="1"/>
        </p:nvSpPr>
        <p:spPr>
          <a:xfrm rot="16200000">
            <a:off x="3535157" y="3553180"/>
            <a:ext cx="1830263" cy="169277"/>
          </a:xfrm>
          <a:prstGeom prst="rect">
            <a:avLst/>
          </a:prstGeom>
          <a:noFill/>
        </p:spPr>
        <p:txBody>
          <a:bodyPr wrap="square" rtlCol="0">
            <a:spAutoFit/>
          </a:bodyPr>
          <a:lstStyle/>
          <a:p>
            <a:r>
              <a:rPr lang="en-US" sz="500" dirty="0"/>
              <a:t>CRICOS 00026A    TEQSA PRV12057</a:t>
            </a:r>
          </a:p>
        </p:txBody>
      </p:sp>
    </p:spTree>
    <p:extLst>
      <p:ext uri="{BB962C8B-B14F-4D97-AF65-F5344CB8AC3E}">
        <p14:creationId xmlns:p14="http://schemas.microsoft.com/office/powerpoint/2010/main" val="178918820"/>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 column, small body copy 10p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7851" y="736599"/>
            <a:ext cx="7988300" cy="738664"/>
          </a:xfrm>
        </p:spPr>
        <p:txBody>
          <a:bodyPr lIns="0" tIns="0" rIns="0" bIns="0"/>
          <a:lstStyle>
            <a:lvl1pPr>
              <a:defRPr sz="2400" b="0" i="0">
                <a:solidFill>
                  <a:srgbClr val="E64626"/>
                </a:solidFill>
                <a:latin typeface="Times" pitchFamily="2" charset="0"/>
                <a:cs typeface="Times New Roman"/>
              </a:defRPr>
            </a:lvl1pPr>
          </a:lstStyle>
          <a:p>
            <a:r>
              <a:rPr lang="en-US" dirty="0"/>
              <a:t>Title and 1 column text box</a:t>
            </a:r>
            <a:br>
              <a:rPr lang="en-US" dirty="0"/>
            </a:br>
            <a:r>
              <a:rPr lang="en-US" dirty="0"/>
              <a:t>Small body copy</a:t>
            </a:r>
            <a:endParaRPr dirty="0"/>
          </a:p>
        </p:txBody>
      </p:sp>
      <p:sp>
        <p:nvSpPr>
          <p:cNvPr id="8" name="Placeholder text 2">
            <a:extLst>
              <a:ext uri="{FF2B5EF4-FFF2-40B4-BE49-F238E27FC236}">
                <a16:creationId xmlns:a16="http://schemas.microsoft.com/office/drawing/2014/main" id="{4750A85D-7EC4-4F3C-A957-3387FB721759}"/>
              </a:ext>
            </a:extLst>
          </p:cNvPr>
          <p:cNvSpPr>
            <a:spLocks noGrp="1"/>
          </p:cNvSpPr>
          <p:nvPr>
            <p:ph type="body" idx="1" hasCustomPrompt="1"/>
          </p:nvPr>
        </p:nvSpPr>
        <p:spPr>
          <a:xfrm>
            <a:off x="1892301" y="1803399"/>
            <a:ext cx="6673850" cy="2781300"/>
          </a:xfrm>
          <a:prstGeom prst="rect">
            <a:avLst/>
          </a:prstGeom>
        </p:spPr>
        <p:txBody>
          <a:bodyPr lIns="0" tIns="0" rIns="0" bIns="0" numCol="1" spcCol="252000"/>
          <a:lstStyle>
            <a:lvl1pPr marL="171446" indent="-171446">
              <a:buFont typeface="System Font Regular"/>
              <a:buChar char="-"/>
              <a:defRPr sz="1000" b="0" i="0">
                <a:solidFill>
                  <a:srgbClr val="3C3C3B"/>
                </a:solidFill>
                <a:latin typeface="Arial"/>
                <a:cs typeface="Arial"/>
              </a:defRPr>
            </a:lvl1pPr>
            <a:lvl2pPr marL="628634" indent="-171446">
              <a:buFont typeface="System Font Regular"/>
              <a:buChar char="-"/>
              <a:defRPr sz="1000"/>
            </a:lvl2pPr>
          </a:lstStyle>
          <a:p>
            <a:r>
              <a:rPr lang="en-AU" dirty="0"/>
              <a:t>Click to add text</a:t>
            </a:r>
            <a:endParaRPr dirty="0"/>
          </a:p>
        </p:txBody>
      </p:sp>
    </p:spTree>
    <p:extLst>
      <p:ext uri="{BB962C8B-B14F-4D97-AF65-F5344CB8AC3E}">
        <p14:creationId xmlns:p14="http://schemas.microsoft.com/office/powerpoint/2010/main" val="13933599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Chapter break 1">
    <p:bg>
      <p:bgPr>
        <a:solidFill>
          <a:schemeClr val="accent1"/>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3DE63B7-3D2D-E116-E58F-2358C702605C}"/>
              </a:ext>
            </a:extLst>
          </p:cNvPr>
          <p:cNvSpPr>
            <a:spLocks noGrp="1"/>
          </p:cNvSpPr>
          <p:nvPr>
            <p:ph type="body" sz="quarter" idx="12" hasCustomPrompt="1"/>
          </p:nvPr>
        </p:nvSpPr>
        <p:spPr>
          <a:xfrm>
            <a:off x="554967" y="1047750"/>
            <a:ext cx="8032750" cy="623058"/>
          </a:xfrm>
          <a:prstGeom prst="rect">
            <a:avLst/>
          </a:prstGeom>
        </p:spPr>
        <p:txBody>
          <a:bodyPr lIns="0" rIns="90000"/>
          <a:lstStyle>
            <a:lvl1pPr marL="9525" indent="0">
              <a:spcBef>
                <a:spcPts val="75"/>
              </a:spcBef>
              <a:buNone/>
              <a:defRPr sz="2800" b="0" i="1">
                <a:solidFill>
                  <a:schemeClr val="tx1"/>
                </a:solidFill>
                <a:latin typeface="Times" pitchFamily="2" charset="0"/>
              </a:defRPr>
            </a:lvl1pPr>
          </a:lstStyle>
          <a:p>
            <a:pPr marL="12700">
              <a:spcBef>
                <a:spcPts val="100"/>
              </a:spcBef>
            </a:pPr>
            <a:r>
              <a:rPr lang="en-AU" b="0" i="1" dirty="0">
                <a:solidFill>
                  <a:srgbClr val="000000"/>
                </a:solidFill>
                <a:latin typeface="Times" pitchFamily="2" charset="0"/>
              </a:rPr>
              <a:t>1-2 lines of copy</a:t>
            </a:r>
            <a:endParaRPr lang="en-AU" b="0" i="1" dirty="0">
              <a:latin typeface="Times" pitchFamily="2" charset="0"/>
            </a:endParaRPr>
          </a:p>
        </p:txBody>
      </p:sp>
      <p:sp>
        <p:nvSpPr>
          <p:cNvPr id="6" name="Text Placeholder 3">
            <a:extLst>
              <a:ext uri="{FF2B5EF4-FFF2-40B4-BE49-F238E27FC236}">
                <a16:creationId xmlns:a16="http://schemas.microsoft.com/office/drawing/2014/main" id="{F7931C68-5A57-D921-2A9C-73B3990F8363}"/>
              </a:ext>
            </a:extLst>
          </p:cNvPr>
          <p:cNvSpPr>
            <a:spLocks noGrp="1"/>
          </p:cNvSpPr>
          <p:nvPr>
            <p:ph type="body" sz="quarter" idx="16" hasCustomPrompt="1"/>
          </p:nvPr>
        </p:nvSpPr>
        <p:spPr>
          <a:xfrm>
            <a:off x="562034" y="3028950"/>
            <a:ext cx="5533967" cy="1901478"/>
          </a:xfrm>
          <a:prstGeom prst="rect">
            <a:avLst/>
          </a:prstGeom>
        </p:spPr>
        <p:txBody>
          <a:bodyPr lIns="0" tIns="0" rIns="0" bIns="0"/>
          <a:lstStyle>
            <a:lvl1pPr marL="0" indent="0">
              <a:buFontTx/>
              <a:buNone/>
              <a:defRPr sz="1400">
                <a:solidFill>
                  <a:schemeClr val="tx1"/>
                </a:solidFill>
              </a:defRPr>
            </a:lvl1pPr>
          </a:lstStyle>
          <a:p>
            <a:r>
              <a:rPr lang="en-GB" dirty="0"/>
              <a:t>Presented by 14pt</a:t>
            </a:r>
            <a:endParaRPr lang="en-US" dirty="0"/>
          </a:p>
        </p:txBody>
      </p:sp>
      <p:sp>
        <p:nvSpPr>
          <p:cNvPr id="8" name="Text Placeholder 8">
            <a:extLst>
              <a:ext uri="{FF2B5EF4-FFF2-40B4-BE49-F238E27FC236}">
                <a16:creationId xmlns:a16="http://schemas.microsoft.com/office/drawing/2014/main" id="{C0A2F580-458B-6978-E5C4-D439F8A8EF5E}"/>
              </a:ext>
            </a:extLst>
          </p:cNvPr>
          <p:cNvSpPr>
            <a:spLocks noGrp="1"/>
          </p:cNvSpPr>
          <p:nvPr>
            <p:ph type="body" sz="quarter" idx="17" hasCustomPrompt="1"/>
          </p:nvPr>
        </p:nvSpPr>
        <p:spPr>
          <a:xfrm>
            <a:off x="554967" y="574675"/>
            <a:ext cx="8032750" cy="623058"/>
          </a:xfrm>
          <a:prstGeom prst="rect">
            <a:avLst/>
          </a:prstGeom>
        </p:spPr>
        <p:txBody>
          <a:bodyPr lIns="0" rIns="90000"/>
          <a:lstStyle>
            <a:lvl1pPr marL="9525" indent="0">
              <a:spcBef>
                <a:spcPts val="75"/>
              </a:spcBef>
              <a:buNone/>
              <a:defRPr sz="2800" b="0" i="0">
                <a:solidFill>
                  <a:schemeClr val="tx1"/>
                </a:solidFill>
                <a:latin typeface="Times" pitchFamily="2" charset="0"/>
              </a:defRPr>
            </a:lvl1pPr>
          </a:lstStyle>
          <a:p>
            <a:pPr marL="12700">
              <a:spcBef>
                <a:spcPts val="100"/>
              </a:spcBef>
            </a:pPr>
            <a:r>
              <a:rPr lang="en-AU" sz="2800" dirty="0">
                <a:solidFill>
                  <a:srgbClr val="000000"/>
                </a:solidFill>
                <a:latin typeface="Arial"/>
                <a:cs typeface="Arial"/>
              </a:rPr>
              <a:t>Chapter break headline 28pt</a:t>
            </a:r>
            <a:endParaRPr lang="en-AU" b="0" i="1" dirty="0">
              <a:latin typeface="Times" pitchFamily="2" charset="0"/>
            </a:endParaRPr>
          </a:p>
        </p:txBody>
      </p:sp>
    </p:spTree>
    <p:extLst>
      <p:ext uri="{BB962C8B-B14F-4D97-AF65-F5344CB8AC3E}">
        <p14:creationId xmlns:p14="http://schemas.microsoft.com/office/powerpoint/2010/main" val="3048501879"/>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A7BF0C12-4EFA-AA48-3CFD-E595F2CE757D}"/>
              </a:ext>
            </a:extLst>
          </p:cNvPr>
          <p:cNvSpPr/>
          <p:nvPr userDrawn="1"/>
        </p:nvSpPr>
        <p:spPr>
          <a:xfrm>
            <a:off x="0" y="0"/>
            <a:ext cx="91440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535606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theme" Target="../theme/theme4.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26" Type="http://schemas.openxmlformats.org/officeDocument/2006/relationships/slideLayout" Target="../slideLayouts/slideLayout55.xml"/><Relationship Id="rId3" Type="http://schemas.openxmlformats.org/officeDocument/2006/relationships/slideLayout" Target="../slideLayouts/slideLayout32.xml"/><Relationship Id="rId21" Type="http://schemas.openxmlformats.org/officeDocument/2006/relationships/slideLayout" Target="../slideLayouts/slideLayout50.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5" Type="http://schemas.openxmlformats.org/officeDocument/2006/relationships/slideLayout" Target="../slideLayouts/slideLayout54.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slideLayout" Target="../slideLayouts/slideLayout49.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24" Type="http://schemas.openxmlformats.org/officeDocument/2006/relationships/slideLayout" Target="../slideLayouts/slideLayout53.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23" Type="http://schemas.openxmlformats.org/officeDocument/2006/relationships/slideLayout" Target="../slideLayouts/slideLayout52.xml"/><Relationship Id="rId10" Type="http://schemas.openxmlformats.org/officeDocument/2006/relationships/slideLayout" Target="../slideLayouts/slideLayout39.xml"/><Relationship Id="rId19" Type="http://schemas.openxmlformats.org/officeDocument/2006/relationships/slideLayout" Target="../slideLayouts/slideLayout48.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 Id="rId22" Type="http://schemas.openxmlformats.org/officeDocument/2006/relationships/slideLayout" Target="../slideLayouts/slideLayout51.xml"/><Relationship Id="rId27"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3824931"/>
      </p:ext>
    </p:extLst>
  </p:cSld>
  <p:clrMap bg1="lt1" tx1="dk1" bg2="lt2" tx2="dk2" accent1="accent1" accent2="accent2" accent3="accent3" accent4="accent4" accent5="accent5" accent6="accent6" hlink="hlink" folHlink="folHlink"/>
  <p:sldLayoutIdLst>
    <p:sldLayoutId id="2147483703" r:id="rId1"/>
    <p:sldLayoutId id="2147483705" r:id="rId2"/>
    <p:sldLayoutId id="2147483707" r:id="rId3"/>
    <p:sldLayoutId id="2147483745" r:id="rId4"/>
    <p:sldLayoutId id="2147483746" r:id="rId5"/>
    <p:sldLayoutId id="2147483747" r:id="rId6"/>
    <p:sldLayoutId id="2147483749" r:id="rId7"/>
    <p:sldLayoutId id="2147483750" r:id="rId8"/>
    <p:sldLayoutId id="2147483751" r:id="rId9"/>
  </p:sldLayoutIdLst>
  <p:hf hdr="0" dt="0"/>
  <p:txStyles>
    <p:titleStyle>
      <a:lvl1pPr>
        <a:defRPr>
          <a:solidFill>
            <a:schemeClr val="accent1"/>
          </a:solidFill>
          <a:latin typeface="+mj-lt"/>
          <a:ea typeface="+mj-ea"/>
          <a:cs typeface="+mj-cs"/>
        </a:defRPr>
      </a:lvl1pPr>
    </p:titleStyle>
    <p:bodyStyle>
      <a:lvl1pPr marL="171450" indent="-171450">
        <a:buClr>
          <a:schemeClr val="tx2"/>
        </a:buClr>
        <a:buFont typeface="Arial" panose="020B0604020202020204" pitchFamily="34" charset="0"/>
        <a:buChar char="•"/>
        <a:defRPr>
          <a:solidFill>
            <a:schemeClr val="tx2"/>
          </a:solidFill>
          <a:latin typeface="+mn-lt"/>
          <a:ea typeface="+mn-ea"/>
          <a:cs typeface="+mn-cs"/>
        </a:defRPr>
      </a:lvl1pPr>
      <a:lvl2pPr marL="457200">
        <a:buFont typeface="Arial" panose="020B0604020202020204" pitchFamily="34" charset="0"/>
        <a:buChar char="•"/>
        <a:defRPr>
          <a:solidFill>
            <a:schemeClr val="tx2"/>
          </a:solidFill>
          <a:latin typeface="+mn-lt"/>
          <a:ea typeface="+mn-ea"/>
          <a:cs typeface="+mn-cs"/>
        </a:defRPr>
      </a:lvl2pPr>
      <a:lvl3pPr marL="914400">
        <a:buFont typeface="Arial" panose="020B0604020202020204" pitchFamily="34" charset="0"/>
        <a:buChar char="•"/>
        <a:defRPr>
          <a:solidFill>
            <a:schemeClr val="tx2"/>
          </a:solidFill>
          <a:latin typeface="+mn-lt"/>
          <a:ea typeface="+mn-ea"/>
          <a:cs typeface="+mn-cs"/>
        </a:defRPr>
      </a:lvl3pPr>
      <a:lvl4pPr marL="1371600">
        <a:buFont typeface="Arial" panose="020B0604020202020204" pitchFamily="34" charset="0"/>
        <a:buChar char="•"/>
        <a:defRPr>
          <a:solidFill>
            <a:schemeClr val="tx2"/>
          </a:solidFill>
          <a:latin typeface="+mn-lt"/>
          <a:ea typeface="+mn-ea"/>
          <a:cs typeface="+mn-cs"/>
        </a:defRPr>
      </a:lvl4pPr>
      <a:lvl5pPr marL="1828800">
        <a:buFont typeface="Arial" panose="020B0604020202020204" pitchFamily="34" charset="0"/>
        <a:buChar char="•"/>
        <a:defRPr>
          <a:solidFill>
            <a:schemeClr val="tx2"/>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extLst>
    <p:ext uri="{27BBF7A9-308A-43DC-89C8-2F10F3537804}">
      <p15:sldGuideLst xmlns:p15="http://schemas.microsoft.com/office/powerpoint/2012/main">
        <p15:guide id="4" orient="horz" pos="362" userDrawn="1">
          <p15:clr>
            <a:srgbClr val="A4A3A4"/>
          </p15:clr>
        </p15:guide>
        <p15:guide id="6" orient="horz" pos="1131" userDrawn="1">
          <p15:clr>
            <a:srgbClr val="A4A3A4"/>
          </p15:clr>
        </p15:guide>
        <p15:guide id="8" orient="horz" pos="2876" userDrawn="1">
          <p15:clr>
            <a:srgbClr val="A4A3A4"/>
          </p15:clr>
        </p15:guide>
        <p15:guide id="9" pos="360" userDrawn="1">
          <p15:clr>
            <a:srgbClr val="A4A3A4"/>
          </p15:clr>
        </p15:guide>
        <p15:guide id="10" pos="5396" userDrawn="1">
          <p15:clr>
            <a:srgbClr val="A4A3A4"/>
          </p15:clr>
        </p15:guide>
        <p15:guide id="11" pos="118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86897651"/>
      </p:ext>
    </p:extLst>
  </p:cSld>
  <p:clrMap bg1="lt1" tx1="dk1" bg2="lt2" tx2="dk2" accent1="accent1" accent2="accent2" accent3="accent3" accent4="accent4" accent5="accent5" accent6="accent6" hlink="hlink" folHlink="folHlink"/>
  <p:sldLayoutIdLst>
    <p:sldLayoutId id="2147483714" r:id="rId1"/>
    <p:sldLayoutId id="2147483717" r:id="rId2"/>
    <p:sldLayoutId id="2147483718" r:id="rId3"/>
  </p:sldLayoutIdLst>
  <p:hf hdr="0" dt="0"/>
  <p:txStyles>
    <p:titleStyle>
      <a:lvl1pPr>
        <a:defRPr>
          <a:solidFill>
            <a:schemeClr val="accent1"/>
          </a:solidFill>
          <a:latin typeface="+mj-lt"/>
          <a:ea typeface="+mj-ea"/>
          <a:cs typeface="+mj-cs"/>
        </a:defRPr>
      </a:lvl1pPr>
    </p:titleStyle>
    <p:bodyStyle>
      <a:lvl1pPr marL="171450" indent="-171450">
        <a:buClr>
          <a:schemeClr val="tx2"/>
        </a:buClr>
        <a:buFont typeface="Arial" panose="020B0604020202020204" pitchFamily="34" charset="0"/>
        <a:buChar char="•"/>
        <a:defRPr>
          <a:solidFill>
            <a:schemeClr val="tx2"/>
          </a:solidFill>
          <a:latin typeface="+mn-lt"/>
          <a:ea typeface="+mn-ea"/>
          <a:cs typeface="+mn-cs"/>
        </a:defRPr>
      </a:lvl1pPr>
      <a:lvl2pPr marL="457200">
        <a:buFont typeface="Arial" panose="020B0604020202020204" pitchFamily="34" charset="0"/>
        <a:buChar char="•"/>
        <a:defRPr>
          <a:solidFill>
            <a:schemeClr val="tx2"/>
          </a:solidFill>
          <a:latin typeface="+mn-lt"/>
          <a:ea typeface="+mn-ea"/>
          <a:cs typeface="+mn-cs"/>
        </a:defRPr>
      </a:lvl2pPr>
      <a:lvl3pPr marL="914400">
        <a:buFont typeface="Arial" panose="020B0604020202020204" pitchFamily="34" charset="0"/>
        <a:buChar char="•"/>
        <a:defRPr>
          <a:solidFill>
            <a:schemeClr val="tx2"/>
          </a:solidFill>
          <a:latin typeface="+mn-lt"/>
          <a:ea typeface="+mn-ea"/>
          <a:cs typeface="+mn-cs"/>
        </a:defRPr>
      </a:lvl3pPr>
      <a:lvl4pPr marL="1371600">
        <a:buFont typeface="Arial" panose="020B0604020202020204" pitchFamily="34" charset="0"/>
        <a:buChar char="•"/>
        <a:defRPr>
          <a:solidFill>
            <a:schemeClr val="tx2"/>
          </a:solidFill>
          <a:latin typeface="+mn-lt"/>
          <a:ea typeface="+mn-ea"/>
          <a:cs typeface="+mn-cs"/>
        </a:defRPr>
      </a:lvl4pPr>
      <a:lvl5pPr marL="1828800">
        <a:buFont typeface="Arial" panose="020B0604020202020204" pitchFamily="34" charset="0"/>
        <a:buChar char="•"/>
        <a:defRPr>
          <a:solidFill>
            <a:schemeClr val="tx2"/>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extLst>
    <p:ext uri="{27BBF7A9-308A-43DC-89C8-2F10F3537804}">
      <p15:sldGuideLst xmlns:p15="http://schemas.microsoft.com/office/powerpoint/2012/main">
        <p15:guide id="4" orient="horz" pos="362" userDrawn="1">
          <p15:clr>
            <a:srgbClr val="A4A3A4"/>
          </p15:clr>
        </p15:guide>
        <p15:guide id="6" orient="horz" pos="1131" userDrawn="1">
          <p15:clr>
            <a:srgbClr val="A4A3A4"/>
          </p15:clr>
        </p15:guide>
        <p15:guide id="8" orient="horz" pos="2876" userDrawn="1">
          <p15:clr>
            <a:srgbClr val="A4A3A4"/>
          </p15:clr>
        </p15:guide>
        <p15:guide id="9" pos="360" userDrawn="1">
          <p15:clr>
            <a:srgbClr val="A4A3A4"/>
          </p15:clr>
        </p15:guide>
        <p15:guide id="10" pos="5396" userDrawn="1">
          <p15:clr>
            <a:srgbClr val="A4A3A4"/>
          </p15:clr>
        </p15:guide>
        <p15:guide id="11" pos="1185" userDrawn="1">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84958849"/>
      </p:ext>
    </p:extLst>
  </p:cSld>
  <p:clrMap bg1="lt1" tx1="dk1" bg2="lt2" tx2="dk2" accent1="accent1" accent2="accent2" accent3="accent3" accent4="accent4" accent5="accent5" accent6="accent6" hlink="hlink" folHlink="folHlink"/>
  <p:sldLayoutIdLst>
    <p:sldLayoutId id="2147483721" r:id="rId1"/>
    <p:sldLayoutId id="2147483723" r:id="rId2"/>
    <p:sldLayoutId id="2147483724" r:id="rId3"/>
  </p:sldLayoutIdLst>
  <p:hf hdr="0" dt="0"/>
  <p:txStyles>
    <p:titleStyle>
      <a:lvl1pPr>
        <a:defRPr>
          <a:solidFill>
            <a:schemeClr val="accent1"/>
          </a:solidFill>
          <a:latin typeface="+mj-lt"/>
          <a:ea typeface="+mj-ea"/>
          <a:cs typeface="+mj-cs"/>
        </a:defRPr>
      </a:lvl1pPr>
    </p:titleStyle>
    <p:bodyStyle>
      <a:lvl1pPr marL="171450" indent="-171450">
        <a:buClr>
          <a:schemeClr val="tx2"/>
        </a:buClr>
        <a:buFont typeface="Arial" panose="020B0604020202020204" pitchFamily="34" charset="0"/>
        <a:buChar char="•"/>
        <a:defRPr>
          <a:solidFill>
            <a:schemeClr val="tx2"/>
          </a:solidFill>
          <a:latin typeface="+mn-lt"/>
          <a:ea typeface="+mn-ea"/>
          <a:cs typeface="+mn-cs"/>
        </a:defRPr>
      </a:lvl1pPr>
      <a:lvl2pPr marL="457200">
        <a:buFont typeface="Arial" panose="020B0604020202020204" pitchFamily="34" charset="0"/>
        <a:buChar char="•"/>
        <a:defRPr>
          <a:solidFill>
            <a:schemeClr val="tx2"/>
          </a:solidFill>
          <a:latin typeface="+mn-lt"/>
          <a:ea typeface="+mn-ea"/>
          <a:cs typeface="+mn-cs"/>
        </a:defRPr>
      </a:lvl2pPr>
      <a:lvl3pPr marL="914400">
        <a:buFont typeface="Arial" panose="020B0604020202020204" pitchFamily="34" charset="0"/>
        <a:buChar char="•"/>
        <a:defRPr>
          <a:solidFill>
            <a:schemeClr val="tx2"/>
          </a:solidFill>
          <a:latin typeface="+mn-lt"/>
          <a:ea typeface="+mn-ea"/>
          <a:cs typeface="+mn-cs"/>
        </a:defRPr>
      </a:lvl3pPr>
      <a:lvl4pPr marL="1371600">
        <a:buFont typeface="Arial" panose="020B0604020202020204" pitchFamily="34" charset="0"/>
        <a:buChar char="•"/>
        <a:defRPr>
          <a:solidFill>
            <a:schemeClr val="tx2"/>
          </a:solidFill>
          <a:latin typeface="+mn-lt"/>
          <a:ea typeface="+mn-ea"/>
          <a:cs typeface="+mn-cs"/>
        </a:defRPr>
      </a:lvl4pPr>
      <a:lvl5pPr marL="1828800">
        <a:buFont typeface="Arial" panose="020B0604020202020204" pitchFamily="34" charset="0"/>
        <a:buChar char="•"/>
        <a:defRPr>
          <a:solidFill>
            <a:schemeClr val="tx2"/>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extLst>
    <p:ext uri="{27BBF7A9-308A-43DC-89C8-2F10F3537804}">
      <p15:sldGuideLst xmlns:p15="http://schemas.microsoft.com/office/powerpoint/2012/main">
        <p15:guide id="4" orient="horz" pos="362" userDrawn="1">
          <p15:clr>
            <a:srgbClr val="A4A3A4"/>
          </p15:clr>
        </p15:guide>
        <p15:guide id="6" orient="horz" pos="1131" userDrawn="1">
          <p15:clr>
            <a:srgbClr val="A4A3A4"/>
          </p15:clr>
        </p15:guide>
        <p15:guide id="8" orient="horz" pos="2876" userDrawn="1">
          <p15:clr>
            <a:srgbClr val="A4A3A4"/>
          </p15:clr>
        </p15:guide>
        <p15:guide id="9" pos="360" userDrawn="1">
          <p15:clr>
            <a:srgbClr val="A4A3A4"/>
          </p15:clr>
        </p15:guide>
        <p15:guide id="10" pos="5396" userDrawn="1">
          <p15:clr>
            <a:srgbClr val="A4A3A4"/>
          </p15:clr>
        </p15:guide>
        <p15:guide id="11" pos="1185" userDrawn="1">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80692434"/>
      </p:ext>
    </p:extLst>
  </p:cSld>
  <p:clrMap bg1="lt1" tx1="dk1" bg2="lt2" tx2="dk2" accent1="accent1" accent2="accent2" accent3="accent3" accent4="accent4" accent5="accent5" accent6="accent6" hlink="hlink" folHlink="folHlink"/>
  <p:sldLayoutIdLst>
    <p:sldLayoutId id="2147483726" r:id="rId1"/>
    <p:sldLayoutId id="2147483733" r:id="rId2"/>
    <p:sldLayoutId id="2147483734" r:id="rId3"/>
    <p:sldLayoutId id="2147483735" r:id="rId4"/>
    <p:sldLayoutId id="2147483732" r:id="rId5"/>
    <p:sldLayoutId id="2147483727" r:id="rId6"/>
    <p:sldLayoutId id="2147483739" r:id="rId7"/>
    <p:sldLayoutId id="2147483728" r:id="rId8"/>
    <p:sldLayoutId id="2147483729" r:id="rId9"/>
    <p:sldLayoutId id="2147483730" r:id="rId10"/>
    <p:sldLayoutId id="2147483731" r:id="rId11"/>
    <p:sldLayoutId id="2147483736" r:id="rId12"/>
    <p:sldLayoutId id="2147483748" r:id="rId13"/>
    <p:sldLayoutId id="2147483738" r:id="rId14"/>
  </p:sldLayoutIdLst>
  <p:hf hdr="0" dt="0"/>
  <p:txStyles>
    <p:titleStyle>
      <a:lvl1pPr>
        <a:defRPr>
          <a:solidFill>
            <a:schemeClr val="accent1"/>
          </a:solidFill>
          <a:latin typeface="+mj-lt"/>
          <a:ea typeface="+mj-ea"/>
          <a:cs typeface="+mj-cs"/>
        </a:defRPr>
      </a:lvl1pPr>
    </p:titleStyle>
    <p:bodyStyle>
      <a:lvl1pPr marL="171450" indent="-171450">
        <a:buClr>
          <a:schemeClr val="tx2"/>
        </a:buClr>
        <a:buFont typeface="Arial" panose="020B0604020202020204" pitchFamily="34" charset="0"/>
        <a:buChar char="•"/>
        <a:defRPr>
          <a:solidFill>
            <a:schemeClr val="tx2"/>
          </a:solidFill>
          <a:latin typeface="+mn-lt"/>
          <a:ea typeface="+mn-ea"/>
          <a:cs typeface="+mn-cs"/>
        </a:defRPr>
      </a:lvl1pPr>
      <a:lvl2pPr marL="457200">
        <a:buFont typeface="Arial" panose="020B0604020202020204" pitchFamily="34" charset="0"/>
        <a:buChar char="•"/>
        <a:defRPr>
          <a:solidFill>
            <a:schemeClr val="tx2"/>
          </a:solidFill>
          <a:latin typeface="+mn-lt"/>
          <a:ea typeface="+mn-ea"/>
          <a:cs typeface="+mn-cs"/>
        </a:defRPr>
      </a:lvl2pPr>
      <a:lvl3pPr marL="914400">
        <a:buFont typeface="Arial" panose="020B0604020202020204" pitchFamily="34" charset="0"/>
        <a:buChar char="•"/>
        <a:defRPr>
          <a:solidFill>
            <a:schemeClr val="tx2"/>
          </a:solidFill>
          <a:latin typeface="+mn-lt"/>
          <a:ea typeface="+mn-ea"/>
          <a:cs typeface="+mn-cs"/>
        </a:defRPr>
      </a:lvl3pPr>
      <a:lvl4pPr marL="1371600">
        <a:buFont typeface="Arial" panose="020B0604020202020204" pitchFamily="34" charset="0"/>
        <a:buChar char="•"/>
        <a:defRPr>
          <a:solidFill>
            <a:schemeClr val="tx2"/>
          </a:solidFill>
          <a:latin typeface="+mn-lt"/>
          <a:ea typeface="+mn-ea"/>
          <a:cs typeface="+mn-cs"/>
        </a:defRPr>
      </a:lvl4pPr>
      <a:lvl5pPr marL="1828800">
        <a:buFont typeface="Arial" panose="020B0604020202020204" pitchFamily="34" charset="0"/>
        <a:buChar char="•"/>
        <a:defRPr>
          <a:solidFill>
            <a:schemeClr val="tx2"/>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extLst>
    <p:ext uri="{27BBF7A9-308A-43DC-89C8-2F10F3537804}">
      <p15:sldGuideLst xmlns:p15="http://schemas.microsoft.com/office/powerpoint/2012/main">
        <p15:guide id="4" orient="horz" pos="362" userDrawn="1">
          <p15:clr>
            <a:srgbClr val="A4A3A4"/>
          </p15:clr>
        </p15:guide>
        <p15:guide id="6" orient="horz" pos="1131" userDrawn="1">
          <p15:clr>
            <a:srgbClr val="A4A3A4"/>
          </p15:clr>
        </p15:guide>
        <p15:guide id="8" orient="horz" pos="2876" userDrawn="1">
          <p15:clr>
            <a:srgbClr val="A4A3A4"/>
          </p15:clr>
        </p15:guide>
        <p15:guide id="9" pos="360" userDrawn="1">
          <p15:clr>
            <a:srgbClr val="A4A3A4"/>
          </p15:clr>
        </p15:guide>
        <p15:guide id="10" pos="5396" userDrawn="1">
          <p15:clr>
            <a:srgbClr val="A4A3A4"/>
          </p15:clr>
        </p15:guide>
        <p15:guide id="11" pos="1185" userDrawn="1">
          <p15:clr>
            <a:srgbClr val="A4A3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77850" y="736598"/>
            <a:ext cx="7988300" cy="369332"/>
          </a:xfrm>
          <a:prstGeom prst="rect">
            <a:avLst/>
          </a:prstGeom>
        </p:spPr>
        <p:txBody>
          <a:bodyPr wrap="square" lIns="0" tIns="0" rIns="0" bIns="0">
            <a:spAutoFit/>
          </a:bodyPr>
          <a:lstStyle>
            <a:lvl1pPr>
              <a:defRPr sz="2400" b="0" i="0">
                <a:solidFill>
                  <a:srgbClr val="E64626"/>
                </a:solidFill>
                <a:latin typeface="Times New Roman"/>
                <a:cs typeface="Times New Roman"/>
              </a:defRPr>
            </a:lvl1pPr>
          </a:lstStyle>
          <a:p>
            <a:r>
              <a:rPr lang="en-AU" dirty="0"/>
              <a:t>Click to add title</a:t>
            </a:r>
            <a:endParaRPr dirty="0"/>
          </a:p>
        </p:txBody>
      </p:sp>
      <p:sp>
        <p:nvSpPr>
          <p:cNvPr id="3" name="Placeholder 2"/>
          <p:cNvSpPr>
            <a:spLocks noGrp="1"/>
          </p:cNvSpPr>
          <p:nvPr>
            <p:ph type="body" idx="1"/>
          </p:nvPr>
        </p:nvSpPr>
        <p:spPr>
          <a:xfrm>
            <a:off x="1892300" y="1803398"/>
            <a:ext cx="6673850" cy="2762251"/>
          </a:xfrm>
          <a:prstGeom prst="rect">
            <a:avLst/>
          </a:prstGeom>
        </p:spPr>
        <p:txBody>
          <a:bodyPr wrap="square" lIns="0" tIns="0" rIns="0" bIns="0">
            <a:noAutofit/>
          </a:bodyPr>
          <a:lstStyle>
            <a:lvl1pPr>
              <a:defRPr sz="1000" b="0" i="0">
                <a:solidFill>
                  <a:srgbClr val="3C3C3B"/>
                </a:solidFill>
                <a:latin typeface="Arial"/>
                <a:cs typeface="Arial"/>
              </a:defRPr>
            </a:lvl1pPr>
          </a:lstStyle>
          <a:p>
            <a:pPr marL="171450" indent="-171450">
              <a:buClr>
                <a:schemeClr val="tx2"/>
              </a:buClr>
              <a:buFont typeface="System Font Regular"/>
              <a:buChar char="-"/>
            </a:pPr>
            <a:r>
              <a:rPr lang="en-GB" sz="1000" dirty="0">
                <a:solidFill>
                  <a:schemeClr val="tx2"/>
                </a:solidFill>
                <a:latin typeface="+mn-lt"/>
              </a:rPr>
              <a:t>Click to edit Master text styles</a:t>
            </a:r>
          </a:p>
          <a:p>
            <a:pPr marL="628650" lvl="1" indent="-171450">
              <a:buClr>
                <a:schemeClr val="tx2"/>
              </a:buClr>
              <a:buFont typeface="System Font Regular"/>
              <a:buChar char="-"/>
            </a:pPr>
            <a:r>
              <a:rPr lang="en-GB" sz="1000" dirty="0">
                <a:solidFill>
                  <a:schemeClr val="tx2"/>
                </a:solidFill>
                <a:latin typeface="+mn-lt"/>
              </a:rPr>
              <a:t>Second level</a:t>
            </a:r>
          </a:p>
          <a:p>
            <a:pPr marL="1085850" lvl="2" indent="-171450">
              <a:buClr>
                <a:schemeClr val="tx2"/>
              </a:buClr>
              <a:buFont typeface="System Font Regular"/>
              <a:buChar char="-"/>
            </a:pPr>
            <a:r>
              <a:rPr lang="en-GB" sz="1000" dirty="0">
                <a:solidFill>
                  <a:schemeClr val="tx2"/>
                </a:solidFill>
                <a:latin typeface="+mn-lt"/>
              </a:rPr>
              <a:t>Third level</a:t>
            </a:r>
          </a:p>
          <a:p>
            <a:pPr marL="1543050" lvl="3" indent="-171450">
              <a:buClr>
                <a:schemeClr val="tx2"/>
              </a:buClr>
              <a:buFont typeface="System Font Regular"/>
              <a:buChar char="-"/>
            </a:pPr>
            <a:r>
              <a:rPr lang="en-GB" sz="1000" dirty="0">
                <a:solidFill>
                  <a:schemeClr val="tx2"/>
                </a:solidFill>
                <a:latin typeface="+mn-lt"/>
              </a:rPr>
              <a:t>Fourth level</a:t>
            </a:r>
          </a:p>
          <a:p>
            <a:pPr marL="2000250" lvl="4" indent="-171450">
              <a:buClr>
                <a:schemeClr val="tx2"/>
              </a:buClr>
              <a:buFont typeface="System Font Regular"/>
              <a:buChar char="-"/>
            </a:pPr>
            <a:r>
              <a:rPr lang="en-GB" sz="1000" dirty="0">
                <a:solidFill>
                  <a:schemeClr val="tx2"/>
                </a:solidFill>
                <a:latin typeface="+mn-lt"/>
              </a:rPr>
              <a:t>Fifth level</a:t>
            </a:r>
            <a:endParaRPr lang="en-US" sz="1000" dirty="0">
              <a:solidFill>
                <a:schemeClr val="tx2"/>
              </a:solidFill>
              <a:latin typeface="+mn-lt"/>
            </a:endParaRPr>
          </a:p>
          <a:p>
            <a:endParaRPr dirty="0"/>
          </a:p>
        </p:txBody>
      </p:sp>
      <p:sp>
        <p:nvSpPr>
          <p:cNvPr id="12" name="Placeholder 3">
            <a:extLst>
              <a:ext uri="{FF2B5EF4-FFF2-40B4-BE49-F238E27FC236}">
                <a16:creationId xmlns:a16="http://schemas.microsoft.com/office/drawing/2014/main" id="{6C0811DA-1436-1C90-68E8-D6A920491400}"/>
              </a:ext>
            </a:extLst>
          </p:cNvPr>
          <p:cNvSpPr txBox="1"/>
          <p:nvPr userDrawn="1"/>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dirty="0">
              <a:latin typeface="Arial"/>
              <a:cs typeface="Arial"/>
            </a:endParaRPr>
          </a:p>
        </p:txBody>
      </p:sp>
      <p:sp>
        <p:nvSpPr>
          <p:cNvPr id="8" name="object 4">
            <a:extLst>
              <a:ext uri="{FF2B5EF4-FFF2-40B4-BE49-F238E27FC236}">
                <a16:creationId xmlns:a16="http://schemas.microsoft.com/office/drawing/2014/main" id="{5A642DA0-8A3F-F1D1-A500-3E3B635F525E}"/>
              </a:ext>
            </a:extLst>
          </p:cNvPr>
          <p:cNvSpPr/>
          <p:nvPr userDrawn="1"/>
        </p:nvSpPr>
        <p:spPr>
          <a:xfrm>
            <a:off x="571500" y="576262"/>
            <a:ext cx="914400" cy="0"/>
          </a:xfrm>
          <a:custGeom>
            <a:avLst/>
            <a:gdLst/>
            <a:ahLst/>
            <a:cxnLst/>
            <a:rect l="l" t="t" r="r" b="b"/>
            <a:pathLst>
              <a:path w="914400">
                <a:moveTo>
                  <a:pt x="914400" y="0"/>
                </a:moveTo>
                <a:lnTo>
                  <a:pt x="0" y="0"/>
                </a:lnTo>
              </a:path>
            </a:pathLst>
          </a:custGeom>
          <a:ln w="9525">
            <a:solidFill>
              <a:schemeClr val="accent1"/>
            </a:solidFill>
          </a:ln>
        </p:spPr>
        <p:txBody>
          <a:bodyPr wrap="square" lIns="0" tIns="0" rIns="0" bIns="0" rtlCol="0"/>
          <a:lstStyle/>
          <a:p>
            <a:endParaRPr/>
          </a:p>
        </p:txBody>
      </p:sp>
    </p:spTree>
  </p:cSld>
  <p:clrMap bg1="lt1" tx1="dk1" bg2="lt2" tx2="dk2" accent1="accent1" accent2="accent2" accent3="accent3" accent4="accent4" accent5="accent5" accent6="accent6" hlink="hlink" folHlink="folHlink"/>
  <p:sldLayoutIdLst>
    <p:sldLayoutId id="2147483664" r:id="rId1"/>
    <p:sldLayoutId id="2147483665" r:id="rId2"/>
    <p:sldLayoutId id="2147483741" r:id="rId3"/>
    <p:sldLayoutId id="2147483704" r:id="rId4"/>
    <p:sldLayoutId id="2147483680" r:id="rId5"/>
    <p:sldLayoutId id="2147483681" r:id="rId6"/>
    <p:sldLayoutId id="2147483662" r:id="rId7"/>
    <p:sldLayoutId id="2147483668" r:id="rId8"/>
    <p:sldLayoutId id="2147483669" r:id="rId9"/>
    <p:sldLayoutId id="2147483667" r:id="rId10"/>
    <p:sldLayoutId id="2147483670" r:id="rId11"/>
    <p:sldLayoutId id="2147483666" r:id="rId12"/>
    <p:sldLayoutId id="2147483744" r:id="rId13"/>
    <p:sldLayoutId id="2147483671" r:id="rId14"/>
    <p:sldLayoutId id="2147483663" r:id="rId15"/>
    <p:sldLayoutId id="2147483672" r:id="rId16"/>
    <p:sldLayoutId id="2147483742" r:id="rId17"/>
    <p:sldLayoutId id="2147483743" r:id="rId18"/>
    <p:sldLayoutId id="2147483673" r:id="rId19"/>
    <p:sldLayoutId id="2147483674" r:id="rId20"/>
    <p:sldLayoutId id="2147483675" r:id="rId21"/>
    <p:sldLayoutId id="2147483676" r:id="rId22"/>
    <p:sldLayoutId id="2147483677" r:id="rId23"/>
    <p:sldLayoutId id="2147483740" r:id="rId24"/>
    <p:sldLayoutId id="2147483678" r:id="rId25"/>
    <p:sldLayoutId id="2147483679" r:id="rId26"/>
  </p:sldLayoutIdLst>
  <p:hf hdr="0" dt="0"/>
  <p:txStyles>
    <p:titleStyle>
      <a:lvl1pPr>
        <a:defRPr>
          <a:solidFill>
            <a:schemeClr val="accent1"/>
          </a:solidFill>
          <a:latin typeface="Times" pitchFamily="2" charset="0"/>
          <a:ea typeface="+mj-ea"/>
          <a:cs typeface="+mj-cs"/>
        </a:defRPr>
      </a:lvl1pPr>
    </p:titleStyle>
    <p:bodyStyle>
      <a:lvl1pPr marL="171450" indent="-171450">
        <a:buClr>
          <a:schemeClr val="tx2"/>
        </a:buClr>
        <a:buFont typeface="Arial" panose="020B0604020202020204" pitchFamily="34" charset="0"/>
        <a:buChar char="•"/>
        <a:defRPr>
          <a:solidFill>
            <a:schemeClr val="tx2"/>
          </a:solidFill>
          <a:latin typeface="+mn-lt"/>
          <a:ea typeface="+mn-ea"/>
          <a:cs typeface="+mn-cs"/>
        </a:defRPr>
      </a:lvl1pPr>
      <a:lvl2pPr marL="457200">
        <a:buFont typeface="Arial" panose="020B0604020202020204" pitchFamily="34" charset="0"/>
        <a:buChar char="•"/>
        <a:defRPr>
          <a:solidFill>
            <a:schemeClr val="tx2"/>
          </a:solidFill>
          <a:latin typeface="+mn-lt"/>
          <a:ea typeface="+mn-ea"/>
          <a:cs typeface="+mn-cs"/>
        </a:defRPr>
      </a:lvl2pPr>
      <a:lvl3pPr marL="914400">
        <a:buFont typeface="Arial" panose="020B0604020202020204" pitchFamily="34" charset="0"/>
        <a:buChar char="•"/>
        <a:defRPr>
          <a:solidFill>
            <a:schemeClr val="tx2"/>
          </a:solidFill>
          <a:latin typeface="+mn-lt"/>
          <a:ea typeface="+mn-ea"/>
          <a:cs typeface="+mn-cs"/>
        </a:defRPr>
      </a:lvl3pPr>
      <a:lvl4pPr marL="1371600">
        <a:buFont typeface="Arial" panose="020B0604020202020204" pitchFamily="34" charset="0"/>
        <a:buChar char="•"/>
        <a:defRPr>
          <a:solidFill>
            <a:schemeClr val="tx2"/>
          </a:solidFill>
          <a:latin typeface="+mn-lt"/>
          <a:ea typeface="+mn-ea"/>
          <a:cs typeface="+mn-cs"/>
        </a:defRPr>
      </a:lvl4pPr>
      <a:lvl5pPr marL="1828800">
        <a:buFont typeface="Arial" panose="020B0604020202020204" pitchFamily="34" charset="0"/>
        <a:buChar char="•"/>
        <a:defRPr>
          <a:solidFill>
            <a:schemeClr val="tx2"/>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extLst>
    <p:ext uri="{27BBF7A9-308A-43DC-89C8-2F10F3537804}">
      <p15:sldGuideLst xmlns:p15="http://schemas.microsoft.com/office/powerpoint/2012/main">
        <p15:guide id="4" orient="horz" pos="362" userDrawn="1">
          <p15:clr>
            <a:srgbClr val="A4A3A4"/>
          </p15:clr>
        </p15:guide>
        <p15:guide id="6" orient="horz" pos="1131" userDrawn="1">
          <p15:clr>
            <a:srgbClr val="A4A3A4"/>
          </p15:clr>
        </p15:guide>
        <p15:guide id="8" orient="horz" pos="2876" userDrawn="1">
          <p15:clr>
            <a:srgbClr val="A4A3A4"/>
          </p15:clr>
        </p15:guide>
        <p15:guide id="9" pos="360" userDrawn="1">
          <p15:clr>
            <a:srgbClr val="A4A3A4"/>
          </p15:clr>
        </p15:guide>
        <p15:guide id="10" pos="5396" userDrawn="1">
          <p15:clr>
            <a:srgbClr val="A4A3A4"/>
          </p15:clr>
        </p15:guide>
        <p15:guide id="11" pos="1185"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hyperlink" Target="https://eprint.iacr.org/2019/587.pdf"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eprint.iacr.org/2019/587.pdf" TargetMode="External"/><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s://gramoli.github.io/pubs/redbellyblockchain-oakland21.pdf"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hyperlink" Target="https://gramoli.github.io/pubs/redbellyblockchain-oakland21.pdf" TargetMode="External"/><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hyperlink" Target="https://gramoli.github.io/pubs/redbellyblockchain-oakland21.pdf" TargetMode="External"/><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hyperlink" Target="https://arxiv.org/abs/1904.10067" TargetMode="External"/><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2.xml"/><Relationship Id="rId1" Type="http://schemas.openxmlformats.org/officeDocument/2006/relationships/slideLayout" Target="../slideLayouts/slideLayout36.xml"/></Relationships>
</file>

<file path=ppt/slides/_rels/slide2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3.xml"/><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3" Type="http://schemas.openxmlformats.org/officeDocument/2006/relationships/hyperlink" Target="https://gramoli.github.io/pubs/Balance_Attack_DSN17.pdf" TargetMode="External"/><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3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4.xml"/><Relationship Id="rId1" Type="http://schemas.openxmlformats.org/officeDocument/2006/relationships/slideLayout" Target="../slideLayouts/slideLayout36.xml"/></Relationships>
</file>

<file path=ppt/slides/_rels/slide3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5.xml"/><Relationship Id="rId1" Type="http://schemas.openxmlformats.org/officeDocument/2006/relationships/slideLayout" Target="../slideLayouts/slideLayout36.xml"/><Relationship Id="rId4" Type="http://schemas.openxmlformats.org/officeDocument/2006/relationships/hyperlink" Target="https://gramoli.github.io/pubs/redbellyblockchain-oakland21.pdf"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36.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36.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8.xml"/><Relationship Id="rId1" Type="http://schemas.openxmlformats.org/officeDocument/2006/relationships/slideLayout" Target="../slideLayouts/slideLayout36.xml"/></Relationships>
</file>

<file path=ppt/slides/_rels/slide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9.xml"/><Relationship Id="rId1" Type="http://schemas.openxmlformats.org/officeDocument/2006/relationships/slideLayout" Target="../slideLayouts/slideLayout36.xml"/></Relationships>
</file>

<file path=ppt/slides/_rels/slide3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0.xml"/><Relationship Id="rId1" Type="http://schemas.openxmlformats.org/officeDocument/2006/relationships/slideLayout" Target="../slideLayouts/slideLayout36.xml"/><Relationship Id="rId4" Type="http://schemas.openxmlformats.org/officeDocument/2006/relationships/image" Target="../media/image33.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E652D989-91E9-7948-FC00-798FC014EE7B}"/>
              </a:ext>
            </a:extLst>
          </p:cNvPr>
          <p:cNvSpPr>
            <a:spLocks noGrp="1"/>
          </p:cNvSpPr>
          <p:nvPr>
            <p:ph type="body" sz="quarter" idx="13"/>
          </p:nvPr>
        </p:nvSpPr>
        <p:spPr>
          <a:xfrm>
            <a:off x="583055" y="819150"/>
            <a:ext cx="7417945" cy="1066800"/>
          </a:xfrm>
        </p:spPr>
        <p:txBody>
          <a:bodyPr/>
          <a:lstStyle/>
          <a:p>
            <a:r>
              <a:rPr lang="en-AU" sz="3200" dirty="0"/>
              <a:t>ZLB: A Blockchain to Tolerate Colluding Majorities</a:t>
            </a:r>
          </a:p>
        </p:txBody>
      </p:sp>
      <p:sp>
        <p:nvSpPr>
          <p:cNvPr id="10" name="Text Placeholder 9">
            <a:extLst>
              <a:ext uri="{FF2B5EF4-FFF2-40B4-BE49-F238E27FC236}">
                <a16:creationId xmlns:a16="http://schemas.microsoft.com/office/drawing/2014/main" id="{8C52FA45-5A43-4AC0-DC05-5BEAD22FBBAE}"/>
              </a:ext>
            </a:extLst>
          </p:cNvPr>
          <p:cNvSpPr>
            <a:spLocks noGrp="1"/>
          </p:cNvSpPr>
          <p:nvPr>
            <p:ph type="body" sz="quarter" idx="16"/>
          </p:nvPr>
        </p:nvSpPr>
        <p:spPr>
          <a:xfrm>
            <a:off x="583055" y="2038350"/>
            <a:ext cx="5533967" cy="1066800"/>
          </a:xfrm>
        </p:spPr>
        <p:txBody>
          <a:bodyPr/>
          <a:lstStyle/>
          <a:p>
            <a:r>
              <a:rPr lang="en-AU" sz="2400" dirty="0"/>
              <a:t>Science and Engineering of Consensus </a:t>
            </a:r>
            <a:r>
              <a:rPr lang="en-AU" sz="2400"/>
              <a:t>2024  Cornel </a:t>
            </a:r>
            <a:r>
              <a:rPr lang="en-AU" sz="2400" dirty="0"/>
              <a:t>Tech, New York</a:t>
            </a:r>
          </a:p>
          <a:p>
            <a:endParaRPr lang="en-AU" sz="2400" dirty="0"/>
          </a:p>
          <a:p>
            <a:endParaRPr lang="en-AU" sz="2400" dirty="0"/>
          </a:p>
          <a:p>
            <a:r>
              <a:rPr lang="en-AU" sz="2000" i="0" dirty="0"/>
              <a:t>Alejandro </a:t>
            </a:r>
            <a:r>
              <a:rPr lang="en-AU" sz="2000" i="0" dirty="0" err="1"/>
              <a:t>Ranchal</a:t>
            </a:r>
            <a:r>
              <a:rPr lang="en-AU" sz="2000" i="0" dirty="0"/>
              <a:t>-Pedrosa and </a:t>
            </a:r>
            <a:r>
              <a:rPr lang="en-AU" sz="2000" i="0" u="sng" dirty="0"/>
              <a:t>Vincent </a:t>
            </a:r>
            <a:r>
              <a:rPr lang="en-AU" sz="2000" i="0" u="sng" dirty="0" err="1"/>
              <a:t>Gramoli</a:t>
            </a:r>
            <a:endParaRPr lang="en-AU" sz="2000" i="0" u="sng" dirty="0"/>
          </a:p>
          <a:p>
            <a:endParaRPr lang="en-AU" dirty="0"/>
          </a:p>
        </p:txBody>
      </p:sp>
      <p:pic>
        <p:nvPicPr>
          <p:cNvPr id="3" name="Picture 2" descr="A logo with white lines and dots&#10;&#10;Description automatically generated">
            <a:extLst>
              <a:ext uri="{FF2B5EF4-FFF2-40B4-BE49-F238E27FC236}">
                <a16:creationId xmlns:a16="http://schemas.microsoft.com/office/drawing/2014/main" id="{55BC92E1-6D33-46F0-2FDA-91CB2681CF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62800" y="3858714"/>
            <a:ext cx="1447800" cy="931267"/>
          </a:xfrm>
          <a:prstGeom prst="rect">
            <a:avLst/>
          </a:prstGeom>
        </p:spPr>
      </p:pic>
      <p:pic>
        <p:nvPicPr>
          <p:cNvPr id="7" name="Picture 6">
            <a:extLst>
              <a:ext uri="{FF2B5EF4-FFF2-40B4-BE49-F238E27FC236}">
                <a16:creationId xmlns:a16="http://schemas.microsoft.com/office/drawing/2014/main" id="{8044109A-C228-8701-564C-A50659C3912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86200" y="3839664"/>
            <a:ext cx="1701800" cy="1044286"/>
          </a:xfrm>
          <a:prstGeom prst="rect">
            <a:avLst/>
          </a:prstGeom>
        </p:spPr>
      </p:pic>
    </p:spTree>
    <p:extLst>
      <p:ext uri="{BB962C8B-B14F-4D97-AF65-F5344CB8AC3E}">
        <p14:creationId xmlns:p14="http://schemas.microsoft.com/office/powerpoint/2010/main" val="30800826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object 3"/>
          <p:cNvSpPr txBox="1"/>
          <p:nvPr/>
        </p:nvSpPr>
        <p:spPr>
          <a:xfrm>
            <a:off x="568325" y="4725643"/>
            <a:ext cx="942975" cy="104516"/>
          </a:xfrm>
          <a:prstGeom prst="rect">
            <a:avLst/>
          </a:prstGeom>
        </p:spPr>
        <p:txBody>
          <a:bodyPr vert="horz" wrap="square" lIns="0" tIns="4445" rIns="0" bIns="0" rtlCol="0">
            <a:spAutoFit/>
          </a:bodyPr>
          <a:lstStyle/>
          <a:p>
            <a:pPr marL="12700" defTabSz="914378">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pic>
        <p:nvPicPr>
          <p:cNvPr id="1026" name="Picture 2">
            <a:extLst>
              <a:ext uri="{FF2B5EF4-FFF2-40B4-BE49-F238E27FC236}">
                <a16:creationId xmlns:a16="http://schemas.microsoft.com/office/drawing/2014/main" id="{8046E43A-DEC0-5E27-0135-1FD30F768D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52" y="-197073"/>
            <a:ext cx="9153152" cy="610646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A28B95F-3442-8001-C763-22BEDAABFA5E}"/>
              </a:ext>
            </a:extLst>
          </p:cNvPr>
          <p:cNvSpPr txBox="1"/>
          <p:nvPr/>
        </p:nvSpPr>
        <p:spPr>
          <a:xfrm>
            <a:off x="4567424" y="4316236"/>
            <a:ext cx="4576762" cy="923330"/>
          </a:xfrm>
          <a:prstGeom prst="rect">
            <a:avLst/>
          </a:prstGeom>
          <a:noFill/>
        </p:spPr>
        <p:txBody>
          <a:bodyPr wrap="square">
            <a:spAutoFit/>
          </a:bodyPr>
          <a:lstStyle/>
          <a:p>
            <a:pPr algn="r"/>
            <a:r>
              <a:rPr lang="en-US" dirty="0">
                <a:latin typeface="Tw Cen MT" panose="020B0602020104020603" pitchFamily="34" charset="77"/>
                <a:hlinkClick r:id="rId4"/>
              </a:rPr>
              <a:t>Polygraph: Accountable Byzantine agreement</a:t>
            </a:r>
            <a:r>
              <a:rPr lang="en-US" dirty="0">
                <a:latin typeface="Tw Cen MT" panose="020B0602020104020603" pitchFamily="34" charset="77"/>
              </a:rPr>
              <a:t>. </a:t>
            </a:r>
            <a:br>
              <a:rPr lang="en-US" dirty="0">
                <a:latin typeface="Tw Cen MT" panose="020B0602020104020603" pitchFamily="34" charset="77"/>
              </a:rPr>
            </a:br>
            <a:r>
              <a:rPr lang="en-US" dirty="0">
                <a:latin typeface="Tw Cen MT" panose="020B0602020104020603" pitchFamily="34" charset="77"/>
              </a:rPr>
              <a:t>P </a:t>
            </a:r>
            <a:r>
              <a:rPr lang="en-US" dirty="0" err="1">
                <a:latin typeface="Tw Cen MT" panose="020B0602020104020603" pitchFamily="34" charset="77"/>
              </a:rPr>
              <a:t>Civit</a:t>
            </a:r>
            <a:r>
              <a:rPr lang="en-US" dirty="0">
                <a:latin typeface="Tw Cen MT" panose="020B0602020104020603" pitchFamily="34" charset="77"/>
              </a:rPr>
              <a:t>, S Gilbert, V </a:t>
            </a:r>
            <a:r>
              <a:rPr lang="en-US" dirty="0" err="1">
                <a:latin typeface="Tw Cen MT" panose="020B0602020104020603" pitchFamily="34" charset="77"/>
              </a:rPr>
              <a:t>Gramoli</a:t>
            </a:r>
            <a:r>
              <a:rPr lang="en-US" dirty="0">
                <a:latin typeface="Tw Cen MT" panose="020B0602020104020603" pitchFamily="34" charset="77"/>
              </a:rPr>
              <a:t>. </a:t>
            </a:r>
            <a:br>
              <a:rPr lang="en-US" dirty="0">
                <a:latin typeface="Tw Cen MT" panose="020B0602020104020603" pitchFamily="34" charset="77"/>
              </a:rPr>
            </a:br>
            <a:r>
              <a:rPr lang="en-US" dirty="0">
                <a:latin typeface="Tw Cen MT" panose="020B0602020104020603" pitchFamily="34" charset="77"/>
              </a:rPr>
              <a:t>DISC 2020, ICDCS 2021, </a:t>
            </a:r>
            <a:r>
              <a:rPr lang="en-US" dirty="0" err="1">
                <a:latin typeface="Tw Cen MT" panose="020B0602020104020603" pitchFamily="34" charset="77"/>
              </a:rPr>
              <a:t>arXiv</a:t>
            </a:r>
            <a:r>
              <a:rPr lang="en-US" dirty="0">
                <a:latin typeface="Tw Cen MT" panose="020B0602020104020603" pitchFamily="34" charset="77"/>
              </a:rPr>
              <a:t> 2019.</a:t>
            </a:r>
          </a:p>
        </p:txBody>
      </p:sp>
      <p:sp>
        <p:nvSpPr>
          <p:cNvPr id="5" name="Title: 1">
            <a:extLst>
              <a:ext uri="{FF2B5EF4-FFF2-40B4-BE49-F238E27FC236}">
                <a16:creationId xmlns:a16="http://schemas.microsoft.com/office/drawing/2014/main" id="{9803FA51-A3AB-0808-71A2-156CE48F890B}"/>
              </a:ext>
              <a:ext uri="{C183D7F6-B498-43B3-948B-1728B52AA6E4}">
                <adec:decorative xmlns:adec="http://schemas.microsoft.com/office/drawing/2017/decorative" val="0"/>
              </a:ext>
            </a:extLst>
          </p:cNvPr>
          <p:cNvSpPr txBox="1">
            <a:spLocks/>
          </p:cNvSpPr>
          <p:nvPr/>
        </p:nvSpPr>
        <p:spPr>
          <a:xfrm>
            <a:off x="573274" y="590550"/>
            <a:ext cx="7988300" cy="751488"/>
          </a:xfrm>
          <a:prstGeom prst="rect">
            <a:avLst/>
          </a:prstGeom>
        </p:spPr>
        <p:txBody>
          <a:bodyPr vert="horz" wrap="square" lIns="0" tIns="12700" rIns="0" bIns="0" rtlCol="0">
            <a:spAutoFit/>
          </a:bodyPr>
          <a:lstStyle>
            <a:lvl1pPr>
              <a:defRPr sz="2400" b="0" i="0">
                <a:solidFill>
                  <a:srgbClr val="E64626"/>
                </a:solidFill>
                <a:latin typeface="Times" pitchFamily="2" charset="0"/>
                <a:ea typeface="+mj-ea"/>
                <a:cs typeface="Times New Roman"/>
              </a:defRPr>
            </a:lvl1pPr>
          </a:lstStyle>
          <a:p>
            <a:pPr marL="12700" marR="5080">
              <a:spcBef>
                <a:spcPts val="100"/>
              </a:spcBef>
            </a:pPr>
            <a:r>
              <a:rPr lang="en-AU">
                <a:solidFill>
                  <a:schemeClr val="accent1"/>
                </a:solidFill>
              </a:rPr>
              <a:t>Accountable </a:t>
            </a:r>
            <a:br>
              <a:rPr lang="en-AU">
                <a:solidFill>
                  <a:schemeClr val="accent1"/>
                </a:solidFill>
              </a:rPr>
            </a:br>
            <a:r>
              <a:rPr lang="en-AU">
                <a:solidFill>
                  <a:schemeClr val="accent1"/>
                </a:solidFill>
              </a:rPr>
              <a:t>Consensus</a:t>
            </a:r>
            <a:endParaRPr lang="en-AU" spc="-10" dirty="0">
              <a:solidFill>
                <a:schemeClr val="accent1"/>
              </a:solidFill>
            </a:endParaRPr>
          </a:p>
        </p:txBody>
      </p:sp>
    </p:spTree>
    <p:extLst>
      <p:ext uri="{BB962C8B-B14F-4D97-AF65-F5344CB8AC3E}">
        <p14:creationId xmlns:p14="http://schemas.microsoft.com/office/powerpoint/2010/main" val="42876823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object 3"/>
          <p:cNvSpPr txBox="1"/>
          <p:nvPr/>
        </p:nvSpPr>
        <p:spPr>
          <a:xfrm>
            <a:off x="568325" y="4725643"/>
            <a:ext cx="942975" cy="104516"/>
          </a:xfrm>
          <a:prstGeom prst="rect">
            <a:avLst/>
          </a:prstGeom>
        </p:spPr>
        <p:txBody>
          <a:bodyPr vert="horz" wrap="square" lIns="0" tIns="4445" rIns="0" bIns="0" rtlCol="0">
            <a:spAutoFit/>
          </a:bodyPr>
          <a:lstStyle/>
          <a:p>
            <a:pPr marL="12700" defTabSz="914378">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sp>
        <p:nvSpPr>
          <p:cNvPr id="3" name="TextBox 2">
            <a:extLst>
              <a:ext uri="{FF2B5EF4-FFF2-40B4-BE49-F238E27FC236}">
                <a16:creationId xmlns:a16="http://schemas.microsoft.com/office/drawing/2014/main" id="{8A28B95F-3442-8001-C763-22BEDAABFA5E}"/>
              </a:ext>
            </a:extLst>
          </p:cNvPr>
          <p:cNvSpPr txBox="1"/>
          <p:nvPr/>
        </p:nvSpPr>
        <p:spPr>
          <a:xfrm>
            <a:off x="4567238" y="4091285"/>
            <a:ext cx="4576762" cy="923330"/>
          </a:xfrm>
          <a:prstGeom prst="rect">
            <a:avLst/>
          </a:prstGeom>
          <a:noFill/>
        </p:spPr>
        <p:txBody>
          <a:bodyPr wrap="square">
            <a:spAutoFit/>
          </a:bodyPr>
          <a:lstStyle/>
          <a:p>
            <a:pPr algn="r"/>
            <a:r>
              <a:rPr lang="en-US" dirty="0">
                <a:latin typeface="Tw Cen MT" panose="020B0602020104020603" pitchFamily="34" charset="77"/>
                <a:hlinkClick r:id="rId3"/>
              </a:rPr>
              <a:t>Polygraph: Accountable Byzantine agreement</a:t>
            </a:r>
            <a:r>
              <a:rPr lang="en-US" dirty="0">
                <a:latin typeface="Tw Cen MT" panose="020B0602020104020603" pitchFamily="34" charset="77"/>
              </a:rPr>
              <a:t>. </a:t>
            </a:r>
            <a:br>
              <a:rPr lang="en-US" dirty="0">
                <a:latin typeface="Tw Cen MT" panose="020B0602020104020603" pitchFamily="34" charset="77"/>
              </a:rPr>
            </a:br>
            <a:r>
              <a:rPr lang="en-US" dirty="0">
                <a:latin typeface="Tw Cen MT" panose="020B0602020104020603" pitchFamily="34" charset="77"/>
              </a:rPr>
              <a:t>P </a:t>
            </a:r>
            <a:r>
              <a:rPr lang="en-US" dirty="0" err="1">
                <a:latin typeface="Tw Cen MT" panose="020B0602020104020603" pitchFamily="34" charset="77"/>
              </a:rPr>
              <a:t>Civit</a:t>
            </a:r>
            <a:r>
              <a:rPr lang="en-US" dirty="0">
                <a:latin typeface="Tw Cen MT" panose="020B0602020104020603" pitchFamily="34" charset="77"/>
              </a:rPr>
              <a:t>, S Gilbert, V </a:t>
            </a:r>
            <a:r>
              <a:rPr lang="en-US" dirty="0" err="1">
                <a:latin typeface="Tw Cen MT" panose="020B0602020104020603" pitchFamily="34" charset="77"/>
              </a:rPr>
              <a:t>Gramoli</a:t>
            </a:r>
            <a:r>
              <a:rPr lang="en-US" dirty="0">
                <a:latin typeface="Tw Cen MT" panose="020B0602020104020603" pitchFamily="34" charset="77"/>
              </a:rPr>
              <a:t>. </a:t>
            </a:r>
            <a:br>
              <a:rPr lang="en-US" dirty="0">
                <a:latin typeface="Tw Cen MT" panose="020B0602020104020603" pitchFamily="34" charset="77"/>
              </a:rPr>
            </a:br>
            <a:r>
              <a:rPr lang="en-US" dirty="0">
                <a:latin typeface="Tw Cen MT" panose="020B0602020104020603" pitchFamily="34" charset="77"/>
              </a:rPr>
              <a:t>DISC 2020, ICDCS 2021, </a:t>
            </a:r>
            <a:r>
              <a:rPr lang="en-US" dirty="0" err="1">
                <a:latin typeface="Tw Cen MT" panose="020B0602020104020603" pitchFamily="34" charset="77"/>
              </a:rPr>
              <a:t>arXiv</a:t>
            </a:r>
            <a:r>
              <a:rPr lang="en-US" dirty="0">
                <a:latin typeface="Tw Cen MT" panose="020B0602020104020603" pitchFamily="34" charset="77"/>
              </a:rPr>
              <a:t> 2019.</a:t>
            </a:r>
          </a:p>
        </p:txBody>
      </p:sp>
      <p:sp>
        <p:nvSpPr>
          <p:cNvPr id="6" name="Title: 1">
            <a:extLst>
              <a:ext uri="{FF2B5EF4-FFF2-40B4-BE49-F238E27FC236}">
                <a16:creationId xmlns:a16="http://schemas.microsoft.com/office/drawing/2014/main" id="{7DBC16BD-1630-A451-40AE-C4F617D63399}"/>
              </a:ext>
              <a:ext uri="{C183D7F6-B498-43B3-948B-1728B52AA6E4}">
                <adec:decorative xmlns:adec="http://schemas.microsoft.com/office/drawing/2017/decorative" val="0"/>
              </a:ext>
            </a:extLst>
          </p:cNvPr>
          <p:cNvSpPr txBox="1">
            <a:spLocks noGrp="1"/>
          </p:cNvSpPr>
          <p:nvPr>
            <p:ph type="title"/>
          </p:nvPr>
        </p:nvSpPr>
        <p:spPr>
          <a:xfrm>
            <a:off x="573274" y="590550"/>
            <a:ext cx="7988300" cy="751488"/>
          </a:xfrm>
          <a:prstGeom prst="rect">
            <a:avLst/>
          </a:prstGeom>
        </p:spPr>
        <p:txBody>
          <a:bodyPr vert="horz" wrap="square" lIns="0" tIns="12700" rIns="0" bIns="0" rtlCol="0">
            <a:spAutoFit/>
          </a:bodyPr>
          <a:lstStyle/>
          <a:p>
            <a:pPr marL="12700" marR="5080">
              <a:lnSpc>
                <a:spcPct val="100000"/>
              </a:lnSpc>
              <a:spcBef>
                <a:spcPts val="100"/>
              </a:spcBef>
            </a:pPr>
            <a:r>
              <a:rPr lang="en-AU" dirty="0">
                <a:solidFill>
                  <a:schemeClr val="accent1"/>
                </a:solidFill>
              </a:rPr>
              <a:t>Accountable </a:t>
            </a:r>
            <a:br>
              <a:rPr lang="en-AU" dirty="0">
                <a:solidFill>
                  <a:schemeClr val="accent1"/>
                </a:solidFill>
              </a:rPr>
            </a:br>
            <a:r>
              <a:rPr lang="en-AU" dirty="0">
                <a:solidFill>
                  <a:schemeClr val="accent1"/>
                </a:solidFill>
              </a:rPr>
              <a:t>Consensus</a:t>
            </a:r>
            <a:endParaRPr spc="-10" dirty="0">
              <a:solidFill>
                <a:schemeClr val="accent1"/>
              </a:solidFill>
            </a:endParaRPr>
          </a:p>
        </p:txBody>
      </p:sp>
      <p:pic>
        <p:nvPicPr>
          <p:cNvPr id="2" name="Picture 1">
            <a:extLst>
              <a:ext uri="{FF2B5EF4-FFF2-40B4-BE49-F238E27FC236}">
                <a16:creationId xmlns:a16="http://schemas.microsoft.com/office/drawing/2014/main" id="{383346BF-576A-CE78-E59A-148B7ACFA1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8871" y="2876550"/>
            <a:ext cx="4105769" cy="1117151"/>
          </a:xfrm>
          <a:prstGeom prst="rect">
            <a:avLst/>
          </a:prstGeom>
        </p:spPr>
      </p:pic>
      <p:pic>
        <p:nvPicPr>
          <p:cNvPr id="5" name="Picture 4" descr="A text on a white sheet&#10;&#10;Description automatically generated">
            <a:extLst>
              <a:ext uri="{FF2B5EF4-FFF2-40B4-BE49-F238E27FC236}">
                <a16:creationId xmlns:a16="http://schemas.microsoft.com/office/drawing/2014/main" id="{3DAB99F0-CC3A-8200-D196-B30FBCE3B1F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94640" y="138411"/>
            <a:ext cx="4375175" cy="3500140"/>
          </a:xfrm>
          <a:prstGeom prst="rect">
            <a:avLst/>
          </a:prstGeom>
        </p:spPr>
      </p:pic>
    </p:spTree>
    <p:extLst>
      <p:ext uri="{BB962C8B-B14F-4D97-AF65-F5344CB8AC3E}">
        <p14:creationId xmlns:p14="http://schemas.microsoft.com/office/powerpoint/2010/main" val="3597665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spc="-10" dirty="0">
                <a:solidFill>
                  <a:schemeClr val="accent1"/>
                </a:solidFill>
              </a:rPr>
              <a:t>The Zero Loss Blockchain Solution</a:t>
            </a:r>
            <a:endParaRPr spc="-10" dirty="0">
              <a:solidFill>
                <a:schemeClr val="accent1"/>
              </a:solidFill>
            </a:endParaRPr>
          </a:p>
        </p:txBody>
      </p:sp>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sp>
        <p:nvSpPr>
          <p:cNvPr id="3" name="Text Placeholder 2">
            <a:extLst>
              <a:ext uri="{FF2B5EF4-FFF2-40B4-BE49-F238E27FC236}">
                <a16:creationId xmlns:a16="http://schemas.microsoft.com/office/drawing/2014/main" id="{4409A4D3-1C89-4AFA-9B15-19C14EFE0EC2}"/>
              </a:ext>
            </a:extLst>
          </p:cNvPr>
          <p:cNvSpPr txBox="1">
            <a:spLocks/>
          </p:cNvSpPr>
          <p:nvPr/>
        </p:nvSpPr>
        <p:spPr>
          <a:xfrm>
            <a:off x="1143000" y="1428750"/>
            <a:ext cx="6673850" cy="2781300"/>
          </a:xfrm>
          <a:prstGeom prst="rect">
            <a:avLst/>
          </a:prstGeom>
        </p:spPr>
        <p:txBody>
          <a:bodyPr/>
          <a:lstStyle>
            <a:lvl1pPr marL="171450" indent="-171450">
              <a:buClr>
                <a:schemeClr val="tx2"/>
              </a:buClr>
              <a:buFont typeface="Arial" panose="020B0604020202020204" pitchFamily="34" charset="0"/>
              <a:buChar char="•"/>
              <a:defRPr>
                <a:solidFill>
                  <a:schemeClr val="tx2"/>
                </a:solidFill>
                <a:latin typeface="+mn-lt"/>
                <a:ea typeface="+mn-ea"/>
                <a:cs typeface="+mn-cs"/>
              </a:defRPr>
            </a:lvl1pPr>
            <a:lvl2pPr marL="457200">
              <a:buFont typeface="Arial" panose="020B0604020202020204" pitchFamily="34" charset="0"/>
              <a:buChar char="•"/>
              <a:defRPr>
                <a:solidFill>
                  <a:schemeClr val="tx2"/>
                </a:solidFill>
                <a:latin typeface="+mn-lt"/>
                <a:ea typeface="+mn-ea"/>
                <a:cs typeface="+mn-cs"/>
              </a:defRPr>
            </a:lvl2pPr>
            <a:lvl3pPr marL="914400">
              <a:buFont typeface="Arial" panose="020B0604020202020204" pitchFamily="34" charset="0"/>
              <a:buChar char="•"/>
              <a:defRPr>
                <a:solidFill>
                  <a:schemeClr val="tx2"/>
                </a:solidFill>
                <a:latin typeface="+mn-lt"/>
                <a:ea typeface="+mn-ea"/>
                <a:cs typeface="+mn-cs"/>
              </a:defRPr>
            </a:lvl3pPr>
            <a:lvl4pPr marL="1371600">
              <a:buFont typeface="Arial" panose="020B0604020202020204" pitchFamily="34" charset="0"/>
              <a:buChar char="•"/>
              <a:defRPr>
                <a:solidFill>
                  <a:schemeClr val="tx2"/>
                </a:solidFill>
                <a:latin typeface="+mn-lt"/>
                <a:ea typeface="+mn-ea"/>
                <a:cs typeface="+mn-cs"/>
              </a:defRPr>
            </a:lvl4pPr>
            <a:lvl5pPr marL="1828800">
              <a:buFont typeface="Arial" panose="020B0604020202020204" pitchFamily="34" charset="0"/>
              <a:buChar char="•"/>
              <a:defRPr>
                <a:solidFill>
                  <a:schemeClr val="tx2"/>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28600" indent="-228600">
              <a:buFont typeface="Arial" panose="020B0604020202020204" pitchFamily="34" charset="0"/>
              <a:buAutoNum type="arabicParenR"/>
            </a:pPr>
            <a:r>
              <a:rPr lang="en-US" sz="1400" dirty="0"/>
              <a:t>We need to get rid of the synchrony assumption, so that consensus can be reached despite network attacks</a:t>
            </a:r>
          </a:p>
          <a:p>
            <a:pPr marL="228600" indent="-228600">
              <a:buFont typeface="Arial" panose="020B0604020202020204" pitchFamily="34" charset="0"/>
              <a:buAutoNum type="arabicParenR"/>
            </a:pPr>
            <a:endParaRPr lang="en-US" sz="1400" dirty="0"/>
          </a:p>
          <a:p>
            <a:pPr marL="228600" indent="-228600">
              <a:buFont typeface="Arial" panose="020B0604020202020204" pitchFamily="34" charset="0"/>
              <a:buAutoNum type="arabicParenR"/>
            </a:pPr>
            <a:r>
              <a:rPr lang="en-US" sz="1400" dirty="0"/>
              <a:t>We bound the number of participants that run consensus at a time to ensure consensus is reached deterministically</a:t>
            </a:r>
          </a:p>
          <a:p>
            <a:pPr marL="228600" indent="-228600">
              <a:buFont typeface="Arial" panose="020B0604020202020204" pitchFamily="34" charset="0"/>
              <a:buAutoNum type="arabicParenR"/>
            </a:pPr>
            <a:endParaRPr lang="en-US" sz="1400" dirty="0"/>
          </a:p>
          <a:p>
            <a:pPr marL="228600" indent="-228600">
              <a:buFont typeface="Arial" panose="020B0604020202020204" pitchFamily="34" charset="0"/>
              <a:buAutoNum type="arabicParenR"/>
            </a:pPr>
            <a:r>
              <a:rPr lang="en-US" sz="1400" dirty="0"/>
              <a:t>We use an </a:t>
            </a:r>
            <a:r>
              <a:rPr lang="en-US" sz="1400" b="1" dirty="0"/>
              <a:t>accountable consensus algorithm </a:t>
            </a:r>
            <a:r>
              <a:rPr lang="en-US" sz="1400" dirty="0"/>
              <a:t>that tolerates any number of failures to identify misbehaving participants</a:t>
            </a:r>
          </a:p>
          <a:p>
            <a:pPr marL="228600" indent="-228600">
              <a:buFont typeface="Arial" panose="020B0604020202020204" pitchFamily="34" charset="0"/>
              <a:buAutoNum type="arabicParenR"/>
            </a:pPr>
            <a:endParaRPr lang="en-US" sz="1400" dirty="0"/>
          </a:p>
          <a:p>
            <a:pPr marL="228600" indent="-228600">
              <a:buFont typeface="Arial" panose="020B0604020202020204" pitchFamily="34" charset="0"/>
              <a:buAutoNum type="arabicParenR"/>
            </a:pPr>
            <a:r>
              <a:rPr lang="en-US" sz="1400" dirty="0"/>
              <a:t>We remove or replace these participants when identified and repeat the step above to finally reach a state where consensus is reached successfully.</a:t>
            </a:r>
          </a:p>
          <a:p>
            <a:pPr marL="228600" indent="-228600">
              <a:buFont typeface="Arial" panose="020B0604020202020204" pitchFamily="34" charset="0"/>
              <a:buAutoNum type="arabicParenR"/>
            </a:pPr>
            <a:endParaRPr lang="en-US" sz="1400" b="1" dirty="0"/>
          </a:p>
          <a:p>
            <a:pPr marL="228600" indent="-228600">
              <a:buFont typeface="Arial" panose="020B0604020202020204" pitchFamily="34" charset="0"/>
              <a:buAutoNum type="arabicParenR"/>
            </a:pPr>
            <a:endParaRPr lang="en-AU" sz="1400" dirty="0"/>
          </a:p>
          <a:p>
            <a:pPr marL="228600" indent="-228600">
              <a:buFont typeface="Arial" panose="020B0604020202020204" pitchFamily="34" charset="0"/>
              <a:buAutoNum type="arabicParenR"/>
            </a:pPr>
            <a:endParaRPr lang="en-AU" sz="1400" dirty="0"/>
          </a:p>
          <a:p>
            <a:pPr marL="0" indent="0">
              <a:buFont typeface="Arial" panose="020B0604020202020204" pitchFamily="34" charset="0"/>
              <a:buNone/>
            </a:pPr>
            <a:endParaRPr lang="en-US" dirty="0"/>
          </a:p>
          <a:p>
            <a:pPr>
              <a:buFont typeface="System Font Regular"/>
              <a:buChar char="-"/>
            </a:pPr>
            <a:endParaRPr lang="en-US" dirty="0"/>
          </a:p>
          <a:p>
            <a:pPr>
              <a:buFont typeface="System Font Regular"/>
              <a:buChar char="-"/>
            </a:pPr>
            <a:endParaRPr lang="en-US" dirty="0"/>
          </a:p>
          <a:p>
            <a:pPr>
              <a:buFont typeface="System Font Regular"/>
              <a:buChar char="-"/>
            </a:pPr>
            <a:endParaRPr lang="en-US" dirty="0"/>
          </a:p>
        </p:txBody>
      </p:sp>
    </p:spTree>
    <p:extLst>
      <p:ext uri="{BB962C8B-B14F-4D97-AF65-F5344CB8AC3E}">
        <p14:creationId xmlns:p14="http://schemas.microsoft.com/office/powerpoint/2010/main" val="42590589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spc="-10" dirty="0">
                <a:solidFill>
                  <a:schemeClr val="accent1"/>
                </a:solidFill>
              </a:rPr>
              <a:t>The Zero Loss Blockchain Solution</a:t>
            </a:r>
            <a:endParaRPr spc="-10" dirty="0">
              <a:solidFill>
                <a:schemeClr val="accent1"/>
              </a:solidFill>
            </a:endParaRPr>
          </a:p>
        </p:txBody>
      </p:sp>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sp>
        <p:nvSpPr>
          <p:cNvPr id="3" name="Text Placeholder 2">
            <a:extLst>
              <a:ext uri="{FF2B5EF4-FFF2-40B4-BE49-F238E27FC236}">
                <a16:creationId xmlns:a16="http://schemas.microsoft.com/office/drawing/2014/main" id="{4409A4D3-1C89-4AFA-9B15-19C14EFE0EC2}"/>
              </a:ext>
            </a:extLst>
          </p:cNvPr>
          <p:cNvSpPr txBox="1">
            <a:spLocks/>
          </p:cNvSpPr>
          <p:nvPr/>
        </p:nvSpPr>
        <p:spPr>
          <a:xfrm>
            <a:off x="1143000" y="1428750"/>
            <a:ext cx="6673850" cy="2781300"/>
          </a:xfrm>
          <a:prstGeom prst="rect">
            <a:avLst/>
          </a:prstGeom>
        </p:spPr>
        <p:txBody>
          <a:bodyPr/>
          <a:lstStyle>
            <a:lvl1pPr marL="171450" indent="-171450">
              <a:buClr>
                <a:schemeClr val="tx2"/>
              </a:buClr>
              <a:buFont typeface="Arial" panose="020B0604020202020204" pitchFamily="34" charset="0"/>
              <a:buChar char="•"/>
              <a:defRPr>
                <a:solidFill>
                  <a:schemeClr val="tx2"/>
                </a:solidFill>
                <a:latin typeface="+mn-lt"/>
                <a:ea typeface="+mn-ea"/>
                <a:cs typeface="+mn-cs"/>
              </a:defRPr>
            </a:lvl1pPr>
            <a:lvl2pPr marL="457200">
              <a:buFont typeface="Arial" panose="020B0604020202020204" pitchFamily="34" charset="0"/>
              <a:buChar char="•"/>
              <a:defRPr>
                <a:solidFill>
                  <a:schemeClr val="tx2"/>
                </a:solidFill>
                <a:latin typeface="+mn-lt"/>
                <a:ea typeface="+mn-ea"/>
                <a:cs typeface="+mn-cs"/>
              </a:defRPr>
            </a:lvl2pPr>
            <a:lvl3pPr marL="914400">
              <a:buFont typeface="Arial" panose="020B0604020202020204" pitchFamily="34" charset="0"/>
              <a:buChar char="•"/>
              <a:defRPr>
                <a:solidFill>
                  <a:schemeClr val="tx2"/>
                </a:solidFill>
                <a:latin typeface="+mn-lt"/>
                <a:ea typeface="+mn-ea"/>
                <a:cs typeface="+mn-cs"/>
              </a:defRPr>
            </a:lvl3pPr>
            <a:lvl4pPr marL="1371600">
              <a:buFont typeface="Arial" panose="020B0604020202020204" pitchFamily="34" charset="0"/>
              <a:buChar char="•"/>
              <a:defRPr>
                <a:solidFill>
                  <a:schemeClr val="tx2"/>
                </a:solidFill>
                <a:latin typeface="+mn-lt"/>
                <a:ea typeface="+mn-ea"/>
                <a:cs typeface="+mn-cs"/>
              </a:defRPr>
            </a:lvl4pPr>
            <a:lvl5pPr marL="1828800">
              <a:buFont typeface="Arial" panose="020B0604020202020204" pitchFamily="34" charset="0"/>
              <a:buChar char="•"/>
              <a:defRPr>
                <a:solidFill>
                  <a:schemeClr val="tx2"/>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28600" indent="-228600">
              <a:buFont typeface="Arial" panose="020B0604020202020204" pitchFamily="34" charset="0"/>
              <a:buAutoNum type="arabicParenR"/>
            </a:pPr>
            <a:r>
              <a:rPr lang="en-US" sz="1400" dirty="0"/>
              <a:t>We need to get rid of the synchrony assumption, so that consensus can be reached despite network attacks</a:t>
            </a:r>
          </a:p>
          <a:p>
            <a:pPr marL="228600" indent="-228600">
              <a:buFont typeface="Arial" panose="020B0604020202020204" pitchFamily="34" charset="0"/>
              <a:buAutoNum type="arabicParenR"/>
            </a:pPr>
            <a:endParaRPr lang="en-US" sz="1400" dirty="0"/>
          </a:p>
          <a:p>
            <a:pPr marL="228600" indent="-228600">
              <a:buFont typeface="Arial" panose="020B0604020202020204" pitchFamily="34" charset="0"/>
              <a:buAutoNum type="arabicParenR"/>
            </a:pPr>
            <a:r>
              <a:rPr lang="en-US" sz="1400" dirty="0"/>
              <a:t>We bound the number of participants that run consensus at a time to ensure consensus is reached deterministically</a:t>
            </a:r>
          </a:p>
          <a:p>
            <a:pPr marL="228600" indent="-228600">
              <a:buFont typeface="Arial" panose="020B0604020202020204" pitchFamily="34" charset="0"/>
              <a:buAutoNum type="arabicParenR"/>
            </a:pPr>
            <a:endParaRPr lang="en-US" sz="1400" dirty="0"/>
          </a:p>
          <a:p>
            <a:pPr marL="228600" indent="-228600">
              <a:buFont typeface="Arial" panose="020B0604020202020204" pitchFamily="34" charset="0"/>
              <a:buAutoNum type="arabicParenR"/>
            </a:pPr>
            <a:r>
              <a:rPr lang="en-US" sz="1400" dirty="0"/>
              <a:t>We use an </a:t>
            </a:r>
            <a:r>
              <a:rPr lang="en-US" sz="1400" b="1" dirty="0"/>
              <a:t>accountable consensus algorithm </a:t>
            </a:r>
            <a:r>
              <a:rPr lang="en-US" sz="1400" dirty="0"/>
              <a:t>that tolerates any number of failures to identify misbehaving participants</a:t>
            </a:r>
          </a:p>
          <a:p>
            <a:pPr marL="228600" indent="-228600">
              <a:buFont typeface="Arial" panose="020B0604020202020204" pitchFamily="34" charset="0"/>
              <a:buAutoNum type="arabicParenR"/>
            </a:pPr>
            <a:endParaRPr lang="en-US" sz="1400" dirty="0"/>
          </a:p>
          <a:p>
            <a:pPr marL="228600" indent="-228600">
              <a:buFont typeface="Arial" panose="020B0604020202020204" pitchFamily="34" charset="0"/>
              <a:buAutoNum type="arabicParenR"/>
            </a:pPr>
            <a:r>
              <a:rPr lang="en-US" sz="1400" dirty="0"/>
              <a:t>We remove or replace these participants when identified and repeat the step above to finally reach a state where consensus is reached successfully.</a:t>
            </a:r>
          </a:p>
          <a:p>
            <a:pPr marL="228600" indent="-228600">
              <a:buFont typeface="Arial" panose="020B0604020202020204" pitchFamily="34" charset="0"/>
              <a:buAutoNum type="arabicParenR"/>
            </a:pPr>
            <a:endParaRPr lang="en-US" sz="1400" b="1" dirty="0"/>
          </a:p>
          <a:p>
            <a:pPr marL="228600" indent="-228600">
              <a:buFont typeface="Arial" panose="020B0604020202020204" pitchFamily="34" charset="0"/>
              <a:buAutoNum type="arabicParenR"/>
            </a:pPr>
            <a:endParaRPr lang="en-AU" sz="1400" dirty="0"/>
          </a:p>
          <a:p>
            <a:pPr marL="228600" indent="-228600">
              <a:buFont typeface="Arial" panose="020B0604020202020204" pitchFamily="34" charset="0"/>
              <a:buAutoNum type="arabicParenR"/>
            </a:pPr>
            <a:endParaRPr lang="en-AU" sz="1400" dirty="0"/>
          </a:p>
          <a:p>
            <a:pPr marL="0" indent="0">
              <a:buFont typeface="Arial" panose="020B0604020202020204" pitchFamily="34" charset="0"/>
              <a:buNone/>
            </a:pPr>
            <a:endParaRPr lang="en-US" dirty="0"/>
          </a:p>
          <a:p>
            <a:pPr>
              <a:buFont typeface="System Font Regular"/>
              <a:buChar char="-"/>
            </a:pPr>
            <a:endParaRPr lang="en-US" dirty="0"/>
          </a:p>
          <a:p>
            <a:pPr>
              <a:buFont typeface="System Font Regular"/>
              <a:buChar char="-"/>
            </a:pPr>
            <a:endParaRPr lang="en-US" dirty="0"/>
          </a:p>
          <a:p>
            <a:pPr>
              <a:buFont typeface="System Font Regular"/>
              <a:buChar char="-"/>
            </a:pPr>
            <a:endParaRPr lang="en-US" dirty="0"/>
          </a:p>
        </p:txBody>
      </p:sp>
      <p:sp>
        <p:nvSpPr>
          <p:cNvPr id="4" name="Oval 3">
            <a:extLst>
              <a:ext uri="{FF2B5EF4-FFF2-40B4-BE49-F238E27FC236}">
                <a16:creationId xmlns:a16="http://schemas.microsoft.com/office/drawing/2014/main" id="{B9B85ECA-C37D-11A4-DA55-D7E4EA9CE391}"/>
              </a:ext>
            </a:extLst>
          </p:cNvPr>
          <p:cNvSpPr/>
          <p:nvPr/>
        </p:nvSpPr>
        <p:spPr>
          <a:xfrm>
            <a:off x="685800" y="1276350"/>
            <a:ext cx="6934200" cy="762000"/>
          </a:xfrm>
          <a:prstGeom prst="ellipse">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2D2E5E6-9A05-1388-DCE8-761172400C38}"/>
              </a:ext>
            </a:extLst>
          </p:cNvPr>
          <p:cNvSpPr txBox="1"/>
          <p:nvPr/>
        </p:nvSpPr>
        <p:spPr>
          <a:xfrm>
            <a:off x="5492055" y="505420"/>
            <a:ext cx="3583032" cy="923330"/>
          </a:xfrm>
          <a:prstGeom prst="rect">
            <a:avLst/>
          </a:prstGeom>
          <a:noFill/>
        </p:spPr>
        <p:txBody>
          <a:bodyPr wrap="none" rtlCol="0">
            <a:spAutoFit/>
          </a:bodyPr>
          <a:lstStyle/>
          <a:p>
            <a:pPr algn="r"/>
            <a:r>
              <a:rPr lang="en-US" dirty="0">
                <a:solidFill>
                  <a:schemeClr val="accent1"/>
                </a:solidFill>
              </a:rPr>
              <a:t>We assume partial synchrony as </a:t>
            </a:r>
            <a:br>
              <a:rPr lang="en-US" dirty="0">
                <a:solidFill>
                  <a:schemeClr val="accent1"/>
                </a:solidFill>
              </a:rPr>
            </a:br>
            <a:r>
              <a:rPr lang="en-US" dirty="0">
                <a:solidFill>
                  <a:schemeClr val="accent1"/>
                </a:solidFill>
              </a:rPr>
              <a:t>consensus is unsolvable </a:t>
            </a:r>
          </a:p>
          <a:p>
            <a:pPr algn="r"/>
            <a:r>
              <a:rPr lang="en-US" dirty="0">
                <a:solidFill>
                  <a:schemeClr val="accent1"/>
                </a:solidFill>
              </a:rPr>
              <a:t>with asynchrony</a:t>
            </a:r>
          </a:p>
        </p:txBody>
      </p:sp>
    </p:spTree>
    <p:extLst>
      <p:ext uri="{BB962C8B-B14F-4D97-AF65-F5344CB8AC3E}">
        <p14:creationId xmlns:p14="http://schemas.microsoft.com/office/powerpoint/2010/main" val="12881793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spc="-10" dirty="0">
                <a:solidFill>
                  <a:schemeClr val="accent1"/>
                </a:solidFill>
              </a:rPr>
              <a:t>The Zero Loss Blockchain Solution</a:t>
            </a:r>
            <a:endParaRPr spc="-10" dirty="0">
              <a:solidFill>
                <a:schemeClr val="accent1"/>
              </a:solidFill>
            </a:endParaRPr>
          </a:p>
        </p:txBody>
      </p:sp>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sp>
        <p:nvSpPr>
          <p:cNvPr id="3" name="Text Placeholder 2">
            <a:extLst>
              <a:ext uri="{FF2B5EF4-FFF2-40B4-BE49-F238E27FC236}">
                <a16:creationId xmlns:a16="http://schemas.microsoft.com/office/drawing/2014/main" id="{4409A4D3-1C89-4AFA-9B15-19C14EFE0EC2}"/>
              </a:ext>
            </a:extLst>
          </p:cNvPr>
          <p:cNvSpPr txBox="1">
            <a:spLocks/>
          </p:cNvSpPr>
          <p:nvPr/>
        </p:nvSpPr>
        <p:spPr>
          <a:xfrm>
            <a:off x="1143000" y="1428750"/>
            <a:ext cx="6673850" cy="2781300"/>
          </a:xfrm>
          <a:prstGeom prst="rect">
            <a:avLst/>
          </a:prstGeom>
        </p:spPr>
        <p:txBody>
          <a:bodyPr/>
          <a:lstStyle>
            <a:lvl1pPr marL="171450" indent="-171450">
              <a:buClr>
                <a:schemeClr val="tx2"/>
              </a:buClr>
              <a:buFont typeface="Arial" panose="020B0604020202020204" pitchFamily="34" charset="0"/>
              <a:buChar char="•"/>
              <a:defRPr>
                <a:solidFill>
                  <a:schemeClr val="tx2"/>
                </a:solidFill>
                <a:latin typeface="+mn-lt"/>
                <a:ea typeface="+mn-ea"/>
                <a:cs typeface="+mn-cs"/>
              </a:defRPr>
            </a:lvl1pPr>
            <a:lvl2pPr marL="457200">
              <a:buFont typeface="Arial" panose="020B0604020202020204" pitchFamily="34" charset="0"/>
              <a:buChar char="•"/>
              <a:defRPr>
                <a:solidFill>
                  <a:schemeClr val="tx2"/>
                </a:solidFill>
                <a:latin typeface="+mn-lt"/>
                <a:ea typeface="+mn-ea"/>
                <a:cs typeface="+mn-cs"/>
              </a:defRPr>
            </a:lvl2pPr>
            <a:lvl3pPr marL="914400">
              <a:buFont typeface="Arial" panose="020B0604020202020204" pitchFamily="34" charset="0"/>
              <a:buChar char="•"/>
              <a:defRPr>
                <a:solidFill>
                  <a:schemeClr val="tx2"/>
                </a:solidFill>
                <a:latin typeface="+mn-lt"/>
                <a:ea typeface="+mn-ea"/>
                <a:cs typeface="+mn-cs"/>
              </a:defRPr>
            </a:lvl3pPr>
            <a:lvl4pPr marL="1371600">
              <a:buFont typeface="Arial" panose="020B0604020202020204" pitchFamily="34" charset="0"/>
              <a:buChar char="•"/>
              <a:defRPr>
                <a:solidFill>
                  <a:schemeClr val="tx2"/>
                </a:solidFill>
                <a:latin typeface="+mn-lt"/>
                <a:ea typeface="+mn-ea"/>
                <a:cs typeface="+mn-cs"/>
              </a:defRPr>
            </a:lvl4pPr>
            <a:lvl5pPr marL="1828800">
              <a:buFont typeface="Arial" panose="020B0604020202020204" pitchFamily="34" charset="0"/>
              <a:buChar char="•"/>
              <a:defRPr>
                <a:solidFill>
                  <a:schemeClr val="tx2"/>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28600" indent="-228600">
              <a:buFont typeface="Arial" panose="020B0604020202020204" pitchFamily="34" charset="0"/>
              <a:buAutoNum type="arabicParenR"/>
            </a:pPr>
            <a:r>
              <a:rPr lang="en-US" sz="1400" dirty="0"/>
              <a:t>We need to get rid of the synchrony assumption, so that consensus can be reached despite network attacks</a:t>
            </a:r>
          </a:p>
          <a:p>
            <a:pPr marL="228600" indent="-228600">
              <a:buFont typeface="Arial" panose="020B0604020202020204" pitchFamily="34" charset="0"/>
              <a:buAutoNum type="arabicParenR"/>
            </a:pPr>
            <a:endParaRPr lang="en-US" sz="1400" dirty="0"/>
          </a:p>
          <a:p>
            <a:pPr marL="228600" indent="-228600">
              <a:buFont typeface="Arial" panose="020B0604020202020204" pitchFamily="34" charset="0"/>
              <a:buAutoNum type="arabicParenR"/>
            </a:pPr>
            <a:r>
              <a:rPr lang="en-US" sz="1400" dirty="0"/>
              <a:t>We bound the number of participants that run consensus at a time to ensure consensus is reached deterministically</a:t>
            </a:r>
          </a:p>
          <a:p>
            <a:pPr marL="228600" indent="-228600">
              <a:buFont typeface="Arial" panose="020B0604020202020204" pitchFamily="34" charset="0"/>
              <a:buAutoNum type="arabicParenR"/>
            </a:pPr>
            <a:endParaRPr lang="en-US" sz="1400" dirty="0"/>
          </a:p>
          <a:p>
            <a:pPr marL="228600" indent="-228600">
              <a:buFont typeface="Arial" panose="020B0604020202020204" pitchFamily="34" charset="0"/>
              <a:buAutoNum type="arabicParenR"/>
            </a:pPr>
            <a:r>
              <a:rPr lang="en-US" sz="1400" dirty="0"/>
              <a:t>We use an </a:t>
            </a:r>
            <a:r>
              <a:rPr lang="en-US" sz="1400" b="1" dirty="0"/>
              <a:t>accountable consensus algorithm </a:t>
            </a:r>
            <a:r>
              <a:rPr lang="en-US" sz="1400" dirty="0"/>
              <a:t>that tolerates any number of failures to identify misbehaving participants</a:t>
            </a:r>
          </a:p>
          <a:p>
            <a:pPr marL="228600" indent="-228600">
              <a:buFont typeface="Arial" panose="020B0604020202020204" pitchFamily="34" charset="0"/>
              <a:buAutoNum type="arabicParenR"/>
            </a:pPr>
            <a:endParaRPr lang="en-US" sz="1400" dirty="0"/>
          </a:p>
          <a:p>
            <a:pPr marL="228600" indent="-228600">
              <a:buFont typeface="Arial" panose="020B0604020202020204" pitchFamily="34" charset="0"/>
              <a:buAutoNum type="arabicParenR"/>
            </a:pPr>
            <a:r>
              <a:rPr lang="en-US" sz="1400" dirty="0"/>
              <a:t>We remove or replace these participants when identified and repeat the step above to finally reach a state where consensus is reached successfully.</a:t>
            </a:r>
          </a:p>
          <a:p>
            <a:pPr marL="228600" indent="-228600">
              <a:buFont typeface="Arial" panose="020B0604020202020204" pitchFamily="34" charset="0"/>
              <a:buAutoNum type="arabicParenR"/>
            </a:pPr>
            <a:endParaRPr lang="en-US" sz="1400" b="1" dirty="0"/>
          </a:p>
          <a:p>
            <a:pPr marL="228600" indent="-228600">
              <a:buFont typeface="Arial" panose="020B0604020202020204" pitchFamily="34" charset="0"/>
              <a:buAutoNum type="arabicParenR"/>
            </a:pPr>
            <a:endParaRPr lang="en-AU" sz="1400" dirty="0"/>
          </a:p>
          <a:p>
            <a:pPr marL="228600" indent="-228600">
              <a:buFont typeface="Arial" panose="020B0604020202020204" pitchFamily="34" charset="0"/>
              <a:buAutoNum type="arabicParenR"/>
            </a:pPr>
            <a:endParaRPr lang="en-AU" sz="1400" dirty="0"/>
          </a:p>
          <a:p>
            <a:pPr marL="0" indent="0">
              <a:buFont typeface="Arial" panose="020B0604020202020204" pitchFamily="34" charset="0"/>
              <a:buNone/>
            </a:pPr>
            <a:endParaRPr lang="en-US" dirty="0"/>
          </a:p>
          <a:p>
            <a:pPr>
              <a:buFont typeface="System Font Regular"/>
              <a:buChar char="-"/>
            </a:pPr>
            <a:endParaRPr lang="en-US" dirty="0"/>
          </a:p>
          <a:p>
            <a:pPr>
              <a:buFont typeface="System Font Regular"/>
              <a:buChar char="-"/>
            </a:pPr>
            <a:endParaRPr lang="en-US" dirty="0"/>
          </a:p>
          <a:p>
            <a:pPr>
              <a:buFont typeface="System Font Regular"/>
              <a:buChar char="-"/>
            </a:pPr>
            <a:endParaRPr lang="en-US" dirty="0"/>
          </a:p>
        </p:txBody>
      </p:sp>
      <p:sp>
        <p:nvSpPr>
          <p:cNvPr id="5" name="TextBox 4">
            <a:extLst>
              <a:ext uri="{FF2B5EF4-FFF2-40B4-BE49-F238E27FC236}">
                <a16:creationId xmlns:a16="http://schemas.microsoft.com/office/drawing/2014/main" id="{D2D2E5E6-9A05-1388-DCE8-761172400C38}"/>
              </a:ext>
            </a:extLst>
          </p:cNvPr>
          <p:cNvSpPr txBox="1"/>
          <p:nvPr/>
        </p:nvSpPr>
        <p:spPr>
          <a:xfrm>
            <a:off x="0" y="1118754"/>
            <a:ext cx="9107571" cy="646331"/>
          </a:xfrm>
          <a:prstGeom prst="rect">
            <a:avLst/>
          </a:prstGeom>
          <a:noFill/>
        </p:spPr>
        <p:txBody>
          <a:bodyPr wrap="square" rtlCol="0">
            <a:spAutoFit/>
          </a:bodyPr>
          <a:lstStyle/>
          <a:p>
            <a:pPr algn="r"/>
            <a:r>
              <a:rPr lang="en-US" dirty="0">
                <a:solidFill>
                  <a:schemeClr val="accent1"/>
                </a:solidFill>
              </a:rPr>
              <a:t>We use DBFT with the superblock optimization as in Redbelly to scale to large number of nodes</a:t>
            </a:r>
          </a:p>
        </p:txBody>
      </p:sp>
      <p:sp>
        <p:nvSpPr>
          <p:cNvPr id="6" name="Oval 5">
            <a:extLst>
              <a:ext uri="{FF2B5EF4-FFF2-40B4-BE49-F238E27FC236}">
                <a16:creationId xmlns:a16="http://schemas.microsoft.com/office/drawing/2014/main" id="{FB98E4D1-964F-1537-5651-44D9B062C38F}"/>
              </a:ext>
            </a:extLst>
          </p:cNvPr>
          <p:cNvSpPr/>
          <p:nvPr/>
        </p:nvSpPr>
        <p:spPr>
          <a:xfrm>
            <a:off x="882650" y="1895817"/>
            <a:ext cx="6934200" cy="762000"/>
          </a:xfrm>
          <a:prstGeom prst="ellipse">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2E20502B-426E-DDDA-2E4B-803364359A75}"/>
              </a:ext>
            </a:extLst>
          </p:cNvPr>
          <p:cNvSpPr txBox="1"/>
          <p:nvPr/>
        </p:nvSpPr>
        <p:spPr>
          <a:xfrm>
            <a:off x="2470150" y="4486930"/>
            <a:ext cx="6673850" cy="523220"/>
          </a:xfrm>
          <a:prstGeom prst="rect">
            <a:avLst/>
          </a:prstGeom>
          <a:noFill/>
        </p:spPr>
        <p:txBody>
          <a:bodyPr wrap="square">
            <a:spAutoFit/>
          </a:bodyPr>
          <a:lstStyle/>
          <a:p>
            <a:pPr algn="r"/>
            <a:r>
              <a:rPr lang="en-US" sz="1400" dirty="0">
                <a:latin typeface="Tw Cen MT" panose="020B0602020104020603" pitchFamily="34" charset="77"/>
                <a:hlinkClick r:id="rId3"/>
              </a:rPr>
              <a:t>Red Belly: A secure, fair and scalable open blockchain</a:t>
            </a:r>
            <a:r>
              <a:rPr lang="en-US" sz="1400" dirty="0">
                <a:latin typeface="Tw Cen MT" panose="020B0602020104020603" pitchFamily="34" charset="77"/>
              </a:rPr>
              <a:t>. T Crain, C </a:t>
            </a:r>
            <a:r>
              <a:rPr lang="en-US" sz="1400" dirty="0" err="1">
                <a:latin typeface="Tw Cen MT" panose="020B0602020104020603" pitchFamily="34" charset="77"/>
              </a:rPr>
              <a:t>Natoli</a:t>
            </a:r>
            <a:r>
              <a:rPr lang="en-US" sz="1400" dirty="0">
                <a:latin typeface="Tw Cen MT" panose="020B0602020104020603" pitchFamily="34" charset="77"/>
              </a:rPr>
              <a:t>, V </a:t>
            </a:r>
            <a:r>
              <a:rPr lang="en-US" sz="1400" dirty="0" err="1">
                <a:latin typeface="Tw Cen MT" panose="020B0602020104020603" pitchFamily="34" charset="77"/>
              </a:rPr>
              <a:t>Gramoli</a:t>
            </a:r>
            <a:r>
              <a:rPr lang="en-US" sz="1400" dirty="0">
                <a:latin typeface="Tw Cen MT" panose="020B0602020104020603" pitchFamily="34" charset="77"/>
              </a:rPr>
              <a:t>. IEEE Symposium on Security and Privacy (S&amp;P), 466-483, 2021</a:t>
            </a:r>
          </a:p>
        </p:txBody>
      </p:sp>
    </p:spTree>
    <p:extLst>
      <p:ext uri="{BB962C8B-B14F-4D97-AF65-F5344CB8AC3E}">
        <p14:creationId xmlns:p14="http://schemas.microsoft.com/office/powerpoint/2010/main" val="20299830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spc="-10" dirty="0">
                <a:solidFill>
                  <a:schemeClr val="accent1"/>
                </a:solidFill>
              </a:rPr>
              <a:t>The Zero Loss Blockchain Solution</a:t>
            </a:r>
            <a:endParaRPr spc="-10" dirty="0">
              <a:solidFill>
                <a:schemeClr val="accent1"/>
              </a:solidFill>
            </a:endParaRPr>
          </a:p>
        </p:txBody>
      </p:sp>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sp>
        <p:nvSpPr>
          <p:cNvPr id="3" name="Text Placeholder 2">
            <a:extLst>
              <a:ext uri="{FF2B5EF4-FFF2-40B4-BE49-F238E27FC236}">
                <a16:creationId xmlns:a16="http://schemas.microsoft.com/office/drawing/2014/main" id="{4409A4D3-1C89-4AFA-9B15-19C14EFE0EC2}"/>
              </a:ext>
            </a:extLst>
          </p:cNvPr>
          <p:cNvSpPr txBox="1">
            <a:spLocks/>
          </p:cNvSpPr>
          <p:nvPr/>
        </p:nvSpPr>
        <p:spPr>
          <a:xfrm>
            <a:off x="1143000" y="1428750"/>
            <a:ext cx="6673850" cy="2781300"/>
          </a:xfrm>
          <a:prstGeom prst="rect">
            <a:avLst/>
          </a:prstGeom>
        </p:spPr>
        <p:txBody>
          <a:bodyPr/>
          <a:lstStyle>
            <a:lvl1pPr marL="171450" indent="-171450">
              <a:buClr>
                <a:schemeClr val="tx2"/>
              </a:buClr>
              <a:buFont typeface="Arial" panose="020B0604020202020204" pitchFamily="34" charset="0"/>
              <a:buChar char="•"/>
              <a:defRPr>
                <a:solidFill>
                  <a:schemeClr val="tx2"/>
                </a:solidFill>
                <a:latin typeface="+mn-lt"/>
                <a:ea typeface="+mn-ea"/>
                <a:cs typeface="+mn-cs"/>
              </a:defRPr>
            </a:lvl1pPr>
            <a:lvl2pPr marL="457200">
              <a:buFont typeface="Arial" panose="020B0604020202020204" pitchFamily="34" charset="0"/>
              <a:buChar char="•"/>
              <a:defRPr>
                <a:solidFill>
                  <a:schemeClr val="tx2"/>
                </a:solidFill>
                <a:latin typeface="+mn-lt"/>
                <a:ea typeface="+mn-ea"/>
                <a:cs typeface="+mn-cs"/>
              </a:defRPr>
            </a:lvl2pPr>
            <a:lvl3pPr marL="914400">
              <a:buFont typeface="Arial" panose="020B0604020202020204" pitchFamily="34" charset="0"/>
              <a:buChar char="•"/>
              <a:defRPr>
                <a:solidFill>
                  <a:schemeClr val="tx2"/>
                </a:solidFill>
                <a:latin typeface="+mn-lt"/>
                <a:ea typeface="+mn-ea"/>
                <a:cs typeface="+mn-cs"/>
              </a:defRPr>
            </a:lvl3pPr>
            <a:lvl4pPr marL="1371600">
              <a:buFont typeface="Arial" panose="020B0604020202020204" pitchFamily="34" charset="0"/>
              <a:buChar char="•"/>
              <a:defRPr>
                <a:solidFill>
                  <a:schemeClr val="tx2"/>
                </a:solidFill>
                <a:latin typeface="+mn-lt"/>
                <a:ea typeface="+mn-ea"/>
                <a:cs typeface="+mn-cs"/>
              </a:defRPr>
            </a:lvl4pPr>
            <a:lvl5pPr marL="1828800">
              <a:buFont typeface="Arial" panose="020B0604020202020204" pitchFamily="34" charset="0"/>
              <a:buChar char="•"/>
              <a:defRPr>
                <a:solidFill>
                  <a:schemeClr val="tx2"/>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28600" indent="-228600">
              <a:buFont typeface="Arial" panose="020B0604020202020204" pitchFamily="34" charset="0"/>
              <a:buAutoNum type="arabicParenR"/>
            </a:pPr>
            <a:r>
              <a:rPr lang="en-US" sz="1400" dirty="0"/>
              <a:t>We need to get rid of the synchrony assumption, so that consensus can be reached despite network attacks</a:t>
            </a:r>
          </a:p>
          <a:p>
            <a:pPr marL="228600" indent="-228600">
              <a:buFont typeface="Arial" panose="020B0604020202020204" pitchFamily="34" charset="0"/>
              <a:buAutoNum type="arabicParenR"/>
            </a:pPr>
            <a:endParaRPr lang="en-US" sz="1400" dirty="0"/>
          </a:p>
          <a:p>
            <a:pPr marL="228600" indent="-228600">
              <a:buFont typeface="Arial" panose="020B0604020202020204" pitchFamily="34" charset="0"/>
              <a:buAutoNum type="arabicParenR"/>
            </a:pPr>
            <a:r>
              <a:rPr lang="en-US" sz="1400" dirty="0"/>
              <a:t>We bound the number of participants that run consensus at a time to ensure consensus is reached deterministically</a:t>
            </a:r>
          </a:p>
          <a:p>
            <a:pPr marL="228600" indent="-228600">
              <a:buFont typeface="Arial" panose="020B0604020202020204" pitchFamily="34" charset="0"/>
              <a:buAutoNum type="arabicParenR"/>
            </a:pPr>
            <a:endParaRPr lang="en-US" sz="1400" dirty="0"/>
          </a:p>
          <a:p>
            <a:pPr marL="228600" indent="-228600">
              <a:buFont typeface="Arial" panose="020B0604020202020204" pitchFamily="34" charset="0"/>
              <a:buAutoNum type="arabicParenR"/>
            </a:pPr>
            <a:r>
              <a:rPr lang="en-US" sz="1400" dirty="0"/>
              <a:t>We use an </a:t>
            </a:r>
            <a:r>
              <a:rPr lang="en-US" sz="1400" b="1" dirty="0"/>
              <a:t>accountable consensus algorithm </a:t>
            </a:r>
            <a:r>
              <a:rPr lang="en-US" sz="1400" dirty="0"/>
              <a:t>that tolerates any number of failures to identify misbehaving participants</a:t>
            </a:r>
          </a:p>
          <a:p>
            <a:pPr marL="228600" indent="-228600">
              <a:buFont typeface="Arial" panose="020B0604020202020204" pitchFamily="34" charset="0"/>
              <a:buAutoNum type="arabicParenR"/>
            </a:pPr>
            <a:endParaRPr lang="en-US" sz="1400" dirty="0"/>
          </a:p>
          <a:p>
            <a:pPr marL="228600" indent="-228600">
              <a:buFont typeface="Arial" panose="020B0604020202020204" pitchFamily="34" charset="0"/>
              <a:buAutoNum type="arabicParenR"/>
            </a:pPr>
            <a:r>
              <a:rPr lang="en-US" sz="1400" dirty="0"/>
              <a:t>We remove or replace these participants when identified and repeat the step above to finally reach a state where consensus is reached successfully.</a:t>
            </a:r>
          </a:p>
          <a:p>
            <a:pPr marL="228600" indent="-228600">
              <a:buFont typeface="Arial" panose="020B0604020202020204" pitchFamily="34" charset="0"/>
              <a:buAutoNum type="arabicParenR"/>
            </a:pPr>
            <a:endParaRPr lang="en-US" sz="1400" b="1" dirty="0"/>
          </a:p>
          <a:p>
            <a:pPr marL="228600" indent="-228600">
              <a:buFont typeface="Arial" panose="020B0604020202020204" pitchFamily="34" charset="0"/>
              <a:buAutoNum type="arabicParenR"/>
            </a:pPr>
            <a:endParaRPr lang="en-AU" sz="1400" dirty="0"/>
          </a:p>
          <a:p>
            <a:pPr marL="228600" indent="-228600">
              <a:buFont typeface="Arial" panose="020B0604020202020204" pitchFamily="34" charset="0"/>
              <a:buAutoNum type="arabicParenR"/>
            </a:pPr>
            <a:endParaRPr lang="en-AU" sz="1400" dirty="0"/>
          </a:p>
          <a:p>
            <a:pPr marL="0" indent="0">
              <a:buFont typeface="Arial" panose="020B0604020202020204" pitchFamily="34" charset="0"/>
              <a:buNone/>
            </a:pPr>
            <a:endParaRPr lang="en-US" dirty="0"/>
          </a:p>
          <a:p>
            <a:pPr>
              <a:buFont typeface="System Font Regular"/>
              <a:buChar char="-"/>
            </a:pPr>
            <a:endParaRPr lang="en-US" dirty="0"/>
          </a:p>
          <a:p>
            <a:pPr>
              <a:buFont typeface="System Font Regular"/>
              <a:buChar char="-"/>
            </a:pPr>
            <a:endParaRPr lang="en-US" dirty="0"/>
          </a:p>
          <a:p>
            <a:pPr>
              <a:buFont typeface="System Font Regular"/>
              <a:buChar char="-"/>
            </a:pPr>
            <a:endParaRPr lang="en-US" dirty="0"/>
          </a:p>
        </p:txBody>
      </p:sp>
      <p:sp>
        <p:nvSpPr>
          <p:cNvPr id="5" name="TextBox 4">
            <a:extLst>
              <a:ext uri="{FF2B5EF4-FFF2-40B4-BE49-F238E27FC236}">
                <a16:creationId xmlns:a16="http://schemas.microsoft.com/office/drawing/2014/main" id="{D2D2E5E6-9A05-1388-DCE8-761172400C38}"/>
              </a:ext>
            </a:extLst>
          </p:cNvPr>
          <p:cNvSpPr txBox="1"/>
          <p:nvPr/>
        </p:nvSpPr>
        <p:spPr>
          <a:xfrm>
            <a:off x="1" y="3753553"/>
            <a:ext cx="9144000" cy="646331"/>
          </a:xfrm>
          <a:prstGeom prst="rect">
            <a:avLst/>
          </a:prstGeom>
          <a:noFill/>
        </p:spPr>
        <p:txBody>
          <a:bodyPr wrap="square" rtlCol="0">
            <a:spAutoFit/>
          </a:bodyPr>
          <a:lstStyle/>
          <a:p>
            <a:pPr algn="r"/>
            <a:r>
              <a:rPr lang="en-US" dirty="0">
                <a:solidFill>
                  <a:schemeClr val="accent1"/>
                </a:solidFill>
              </a:rPr>
              <a:t>We use the Polygraph algorithm to solve the accountable consensus problem for any number of faults</a:t>
            </a:r>
          </a:p>
        </p:txBody>
      </p:sp>
      <p:sp>
        <p:nvSpPr>
          <p:cNvPr id="6" name="Oval 5">
            <a:extLst>
              <a:ext uri="{FF2B5EF4-FFF2-40B4-BE49-F238E27FC236}">
                <a16:creationId xmlns:a16="http://schemas.microsoft.com/office/drawing/2014/main" id="{FB98E4D1-964F-1537-5651-44D9B062C38F}"/>
              </a:ext>
            </a:extLst>
          </p:cNvPr>
          <p:cNvSpPr/>
          <p:nvPr/>
        </p:nvSpPr>
        <p:spPr>
          <a:xfrm>
            <a:off x="882650" y="2541198"/>
            <a:ext cx="6934200" cy="762000"/>
          </a:xfrm>
          <a:prstGeom prst="ellipse">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1A67B0D8-4A85-6DF2-40E8-634947040773}"/>
              </a:ext>
            </a:extLst>
          </p:cNvPr>
          <p:cNvSpPr txBox="1"/>
          <p:nvPr/>
        </p:nvSpPr>
        <p:spPr>
          <a:xfrm>
            <a:off x="2470150" y="4486930"/>
            <a:ext cx="6673850" cy="523220"/>
          </a:xfrm>
          <a:prstGeom prst="rect">
            <a:avLst/>
          </a:prstGeom>
          <a:noFill/>
        </p:spPr>
        <p:txBody>
          <a:bodyPr wrap="square">
            <a:spAutoFit/>
          </a:bodyPr>
          <a:lstStyle/>
          <a:p>
            <a:pPr algn="r"/>
            <a:r>
              <a:rPr lang="en-US" sz="1400" dirty="0">
                <a:latin typeface="Tw Cen MT" panose="020B0602020104020603" pitchFamily="34" charset="77"/>
                <a:hlinkClick r:id="rId3"/>
              </a:rPr>
              <a:t>Red Belly: A secure, fair and scalable open blockchain</a:t>
            </a:r>
            <a:r>
              <a:rPr lang="en-US" sz="1400" dirty="0">
                <a:latin typeface="Tw Cen MT" panose="020B0602020104020603" pitchFamily="34" charset="77"/>
              </a:rPr>
              <a:t>. T Crain, C </a:t>
            </a:r>
            <a:r>
              <a:rPr lang="en-US" sz="1400" dirty="0" err="1">
                <a:latin typeface="Tw Cen MT" panose="020B0602020104020603" pitchFamily="34" charset="77"/>
              </a:rPr>
              <a:t>Natoli</a:t>
            </a:r>
            <a:r>
              <a:rPr lang="en-US" sz="1400" dirty="0">
                <a:latin typeface="Tw Cen MT" panose="020B0602020104020603" pitchFamily="34" charset="77"/>
              </a:rPr>
              <a:t>, V </a:t>
            </a:r>
            <a:r>
              <a:rPr lang="en-US" sz="1400" dirty="0" err="1">
                <a:latin typeface="Tw Cen MT" panose="020B0602020104020603" pitchFamily="34" charset="77"/>
              </a:rPr>
              <a:t>Gramoli</a:t>
            </a:r>
            <a:r>
              <a:rPr lang="en-US" sz="1400" dirty="0">
                <a:latin typeface="Tw Cen MT" panose="020B0602020104020603" pitchFamily="34" charset="77"/>
              </a:rPr>
              <a:t>. IEEE Symposium on Security and Privacy (S&amp;P), 466-483, 2021</a:t>
            </a:r>
          </a:p>
        </p:txBody>
      </p:sp>
    </p:spTree>
    <p:extLst>
      <p:ext uri="{BB962C8B-B14F-4D97-AF65-F5344CB8AC3E}">
        <p14:creationId xmlns:p14="http://schemas.microsoft.com/office/powerpoint/2010/main" val="37347067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spc="-10" dirty="0">
                <a:solidFill>
                  <a:schemeClr val="accent1"/>
                </a:solidFill>
              </a:rPr>
              <a:t>The Zero Loss Blockchain Solution</a:t>
            </a:r>
            <a:endParaRPr spc="-10" dirty="0">
              <a:solidFill>
                <a:schemeClr val="accent1"/>
              </a:solidFill>
            </a:endParaRPr>
          </a:p>
        </p:txBody>
      </p:sp>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sp>
        <p:nvSpPr>
          <p:cNvPr id="3" name="Text Placeholder 2">
            <a:extLst>
              <a:ext uri="{FF2B5EF4-FFF2-40B4-BE49-F238E27FC236}">
                <a16:creationId xmlns:a16="http://schemas.microsoft.com/office/drawing/2014/main" id="{4409A4D3-1C89-4AFA-9B15-19C14EFE0EC2}"/>
              </a:ext>
            </a:extLst>
          </p:cNvPr>
          <p:cNvSpPr txBox="1">
            <a:spLocks/>
          </p:cNvSpPr>
          <p:nvPr/>
        </p:nvSpPr>
        <p:spPr>
          <a:xfrm>
            <a:off x="1143000" y="1428750"/>
            <a:ext cx="6673850" cy="2781300"/>
          </a:xfrm>
          <a:prstGeom prst="rect">
            <a:avLst/>
          </a:prstGeom>
        </p:spPr>
        <p:txBody>
          <a:bodyPr/>
          <a:lstStyle>
            <a:lvl1pPr marL="171450" indent="-171450">
              <a:buClr>
                <a:schemeClr val="tx2"/>
              </a:buClr>
              <a:buFont typeface="Arial" panose="020B0604020202020204" pitchFamily="34" charset="0"/>
              <a:buChar char="•"/>
              <a:defRPr>
                <a:solidFill>
                  <a:schemeClr val="tx2"/>
                </a:solidFill>
                <a:latin typeface="+mn-lt"/>
                <a:ea typeface="+mn-ea"/>
                <a:cs typeface="+mn-cs"/>
              </a:defRPr>
            </a:lvl1pPr>
            <a:lvl2pPr marL="457200">
              <a:buFont typeface="Arial" panose="020B0604020202020204" pitchFamily="34" charset="0"/>
              <a:buChar char="•"/>
              <a:defRPr>
                <a:solidFill>
                  <a:schemeClr val="tx2"/>
                </a:solidFill>
                <a:latin typeface="+mn-lt"/>
                <a:ea typeface="+mn-ea"/>
                <a:cs typeface="+mn-cs"/>
              </a:defRPr>
            </a:lvl2pPr>
            <a:lvl3pPr marL="914400">
              <a:buFont typeface="Arial" panose="020B0604020202020204" pitchFamily="34" charset="0"/>
              <a:buChar char="•"/>
              <a:defRPr>
                <a:solidFill>
                  <a:schemeClr val="tx2"/>
                </a:solidFill>
                <a:latin typeface="+mn-lt"/>
                <a:ea typeface="+mn-ea"/>
                <a:cs typeface="+mn-cs"/>
              </a:defRPr>
            </a:lvl3pPr>
            <a:lvl4pPr marL="1371600">
              <a:buFont typeface="Arial" panose="020B0604020202020204" pitchFamily="34" charset="0"/>
              <a:buChar char="•"/>
              <a:defRPr>
                <a:solidFill>
                  <a:schemeClr val="tx2"/>
                </a:solidFill>
                <a:latin typeface="+mn-lt"/>
                <a:ea typeface="+mn-ea"/>
                <a:cs typeface="+mn-cs"/>
              </a:defRPr>
            </a:lvl4pPr>
            <a:lvl5pPr marL="1828800">
              <a:buFont typeface="Arial" panose="020B0604020202020204" pitchFamily="34" charset="0"/>
              <a:buChar char="•"/>
              <a:defRPr>
                <a:solidFill>
                  <a:schemeClr val="tx2"/>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28600" indent="-228600">
              <a:buFont typeface="Arial" panose="020B0604020202020204" pitchFamily="34" charset="0"/>
              <a:buAutoNum type="arabicParenR"/>
            </a:pPr>
            <a:r>
              <a:rPr lang="en-US" sz="1400" dirty="0"/>
              <a:t>We need to get rid of the synchrony assumption, so that consensus can be reached despite network attacks</a:t>
            </a:r>
          </a:p>
          <a:p>
            <a:pPr marL="228600" indent="-228600">
              <a:buFont typeface="Arial" panose="020B0604020202020204" pitchFamily="34" charset="0"/>
              <a:buAutoNum type="arabicParenR"/>
            </a:pPr>
            <a:endParaRPr lang="en-US" sz="1400" dirty="0"/>
          </a:p>
          <a:p>
            <a:pPr marL="228600" indent="-228600">
              <a:buFont typeface="Arial" panose="020B0604020202020204" pitchFamily="34" charset="0"/>
              <a:buAutoNum type="arabicParenR"/>
            </a:pPr>
            <a:r>
              <a:rPr lang="en-US" sz="1400" dirty="0"/>
              <a:t>We bound the number of participants that run consensus at a time to ensure consensus is reached deterministically</a:t>
            </a:r>
          </a:p>
          <a:p>
            <a:pPr marL="228600" indent="-228600">
              <a:buFont typeface="Arial" panose="020B0604020202020204" pitchFamily="34" charset="0"/>
              <a:buAutoNum type="arabicParenR"/>
            </a:pPr>
            <a:endParaRPr lang="en-US" sz="1400" dirty="0"/>
          </a:p>
          <a:p>
            <a:pPr marL="228600" indent="-228600">
              <a:buFont typeface="Arial" panose="020B0604020202020204" pitchFamily="34" charset="0"/>
              <a:buAutoNum type="arabicParenR"/>
            </a:pPr>
            <a:r>
              <a:rPr lang="en-US" sz="1400" dirty="0"/>
              <a:t>We use an </a:t>
            </a:r>
            <a:r>
              <a:rPr lang="en-US" sz="1400" b="1" dirty="0"/>
              <a:t>accountable consensus algorithm </a:t>
            </a:r>
            <a:r>
              <a:rPr lang="en-US" sz="1400" dirty="0"/>
              <a:t>that tolerates any number of failures to identify misbehaving participants</a:t>
            </a:r>
          </a:p>
          <a:p>
            <a:pPr marL="228600" indent="-228600">
              <a:buFont typeface="Arial" panose="020B0604020202020204" pitchFamily="34" charset="0"/>
              <a:buAutoNum type="arabicParenR"/>
            </a:pPr>
            <a:endParaRPr lang="en-US" sz="1400" dirty="0"/>
          </a:p>
          <a:p>
            <a:pPr marL="228600" indent="-228600">
              <a:buFont typeface="Arial" panose="020B0604020202020204" pitchFamily="34" charset="0"/>
              <a:buAutoNum type="arabicParenR"/>
            </a:pPr>
            <a:r>
              <a:rPr lang="en-US" sz="1400" dirty="0"/>
              <a:t>We remove or replace these participants when identified and repeat the step above to finally reach a state where consensus is reached successfully.</a:t>
            </a:r>
          </a:p>
          <a:p>
            <a:pPr marL="228600" indent="-228600">
              <a:buFont typeface="Arial" panose="020B0604020202020204" pitchFamily="34" charset="0"/>
              <a:buAutoNum type="arabicParenR"/>
            </a:pPr>
            <a:endParaRPr lang="en-US" sz="1400" b="1" dirty="0"/>
          </a:p>
          <a:p>
            <a:pPr marL="228600" indent="-228600">
              <a:buFont typeface="Arial" panose="020B0604020202020204" pitchFamily="34" charset="0"/>
              <a:buAutoNum type="arabicParenR"/>
            </a:pPr>
            <a:endParaRPr lang="en-AU" sz="1400" dirty="0"/>
          </a:p>
          <a:p>
            <a:pPr marL="228600" indent="-228600">
              <a:buFont typeface="Arial" panose="020B0604020202020204" pitchFamily="34" charset="0"/>
              <a:buAutoNum type="arabicParenR"/>
            </a:pPr>
            <a:endParaRPr lang="en-AU" sz="1400" dirty="0"/>
          </a:p>
          <a:p>
            <a:pPr marL="0" indent="0">
              <a:buFont typeface="Arial" panose="020B0604020202020204" pitchFamily="34" charset="0"/>
              <a:buNone/>
            </a:pPr>
            <a:endParaRPr lang="en-US" dirty="0"/>
          </a:p>
          <a:p>
            <a:pPr>
              <a:buFont typeface="System Font Regular"/>
              <a:buChar char="-"/>
            </a:pPr>
            <a:endParaRPr lang="en-US" dirty="0"/>
          </a:p>
          <a:p>
            <a:pPr>
              <a:buFont typeface="System Font Regular"/>
              <a:buChar char="-"/>
            </a:pPr>
            <a:endParaRPr lang="en-US" dirty="0"/>
          </a:p>
          <a:p>
            <a:pPr>
              <a:buFont typeface="System Font Regular"/>
              <a:buChar char="-"/>
            </a:pPr>
            <a:endParaRPr lang="en-US" dirty="0"/>
          </a:p>
        </p:txBody>
      </p:sp>
      <p:sp>
        <p:nvSpPr>
          <p:cNvPr id="5" name="TextBox 4">
            <a:extLst>
              <a:ext uri="{FF2B5EF4-FFF2-40B4-BE49-F238E27FC236}">
                <a16:creationId xmlns:a16="http://schemas.microsoft.com/office/drawing/2014/main" id="{D2D2E5E6-9A05-1388-DCE8-761172400C38}"/>
              </a:ext>
            </a:extLst>
          </p:cNvPr>
          <p:cNvSpPr txBox="1"/>
          <p:nvPr/>
        </p:nvSpPr>
        <p:spPr>
          <a:xfrm>
            <a:off x="457201" y="3886884"/>
            <a:ext cx="8686800" cy="646331"/>
          </a:xfrm>
          <a:prstGeom prst="rect">
            <a:avLst/>
          </a:prstGeom>
          <a:noFill/>
        </p:spPr>
        <p:txBody>
          <a:bodyPr wrap="square" rtlCol="0">
            <a:spAutoFit/>
          </a:bodyPr>
          <a:lstStyle/>
          <a:p>
            <a:pPr algn="r"/>
            <a:r>
              <a:rPr lang="en-US" dirty="0">
                <a:solidFill>
                  <a:schemeClr val="accent1"/>
                </a:solidFill>
              </a:rPr>
              <a:t>We converge towards a state where sufficiently many honest participants reach consensus</a:t>
            </a:r>
          </a:p>
        </p:txBody>
      </p:sp>
      <p:sp>
        <p:nvSpPr>
          <p:cNvPr id="6" name="Oval 5">
            <a:extLst>
              <a:ext uri="{FF2B5EF4-FFF2-40B4-BE49-F238E27FC236}">
                <a16:creationId xmlns:a16="http://schemas.microsoft.com/office/drawing/2014/main" id="{FB98E4D1-964F-1537-5651-44D9B062C38F}"/>
              </a:ext>
            </a:extLst>
          </p:cNvPr>
          <p:cNvSpPr/>
          <p:nvPr/>
        </p:nvSpPr>
        <p:spPr>
          <a:xfrm>
            <a:off x="882650" y="3209988"/>
            <a:ext cx="6934200" cy="762000"/>
          </a:xfrm>
          <a:prstGeom prst="ellipse">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C4A1BCB-99A0-AD08-88CE-6EFB6C605C72}"/>
              </a:ext>
            </a:extLst>
          </p:cNvPr>
          <p:cNvSpPr txBox="1"/>
          <p:nvPr/>
        </p:nvSpPr>
        <p:spPr>
          <a:xfrm>
            <a:off x="2470150" y="4486930"/>
            <a:ext cx="6673850" cy="523220"/>
          </a:xfrm>
          <a:prstGeom prst="rect">
            <a:avLst/>
          </a:prstGeom>
          <a:noFill/>
        </p:spPr>
        <p:txBody>
          <a:bodyPr wrap="square">
            <a:spAutoFit/>
          </a:bodyPr>
          <a:lstStyle/>
          <a:p>
            <a:pPr algn="r"/>
            <a:r>
              <a:rPr lang="en-US" sz="1400" dirty="0">
                <a:latin typeface="Tw Cen MT" panose="020B0602020104020603" pitchFamily="34" charset="77"/>
                <a:hlinkClick r:id="rId3"/>
              </a:rPr>
              <a:t>Red Belly: A secure, fair and scalable open blockchain</a:t>
            </a:r>
            <a:r>
              <a:rPr lang="en-US" sz="1400" dirty="0">
                <a:latin typeface="Tw Cen MT" panose="020B0602020104020603" pitchFamily="34" charset="77"/>
              </a:rPr>
              <a:t>. T Crain, C </a:t>
            </a:r>
            <a:r>
              <a:rPr lang="en-US" sz="1400" dirty="0" err="1">
                <a:latin typeface="Tw Cen MT" panose="020B0602020104020603" pitchFamily="34" charset="77"/>
              </a:rPr>
              <a:t>Natoli</a:t>
            </a:r>
            <a:r>
              <a:rPr lang="en-US" sz="1400" dirty="0">
                <a:latin typeface="Tw Cen MT" panose="020B0602020104020603" pitchFamily="34" charset="77"/>
              </a:rPr>
              <a:t>, V </a:t>
            </a:r>
            <a:r>
              <a:rPr lang="en-US" sz="1400" dirty="0" err="1">
                <a:latin typeface="Tw Cen MT" panose="020B0602020104020603" pitchFamily="34" charset="77"/>
              </a:rPr>
              <a:t>Gramoli</a:t>
            </a:r>
            <a:r>
              <a:rPr lang="en-US" sz="1400" dirty="0">
                <a:latin typeface="Tw Cen MT" panose="020B0602020104020603" pitchFamily="34" charset="77"/>
              </a:rPr>
              <a:t>. IEEE Symposium on Security and Privacy (S&amp;P), 466-483, 2021</a:t>
            </a:r>
          </a:p>
        </p:txBody>
      </p:sp>
    </p:spTree>
    <p:extLst>
      <p:ext uri="{BB962C8B-B14F-4D97-AF65-F5344CB8AC3E}">
        <p14:creationId xmlns:p14="http://schemas.microsoft.com/office/powerpoint/2010/main" val="30646102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sp>
        <p:nvSpPr>
          <p:cNvPr id="2" name="Title: 1">
            <a:extLst>
              <a:ext uri="{FF2B5EF4-FFF2-40B4-BE49-F238E27FC236}">
                <a16:creationId xmlns:a16="http://schemas.microsoft.com/office/drawing/2014/main" id="{02292A97-0AD6-E72A-76C8-F7B1FB213EAF}"/>
              </a:ex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spc="-10" dirty="0">
                <a:solidFill>
                  <a:schemeClr val="accent1"/>
                </a:solidFill>
              </a:rPr>
              <a:t>Assumptions</a:t>
            </a:r>
            <a:endParaRPr spc="-10" dirty="0">
              <a:solidFill>
                <a:schemeClr val="accent1"/>
              </a:solidFill>
            </a:endParaRPr>
          </a:p>
        </p:txBody>
      </p:sp>
      <p:sp>
        <p:nvSpPr>
          <p:cNvPr id="3" name="Text Placeholder 2">
            <a:extLst>
              <a:ext uri="{FF2B5EF4-FFF2-40B4-BE49-F238E27FC236}">
                <a16:creationId xmlns:a16="http://schemas.microsoft.com/office/drawing/2014/main" id="{4945BBE6-312A-2025-559D-13210F3F5F60}"/>
              </a:ext>
            </a:extLst>
          </p:cNvPr>
          <p:cNvSpPr txBox="1">
            <a:spLocks/>
          </p:cNvSpPr>
          <p:nvPr/>
        </p:nvSpPr>
        <p:spPr>
          <a:xfrm>
            <a:off x="542437" y="1216935"/>
            <a:ext cx="4672135" cy="3009900"/>
          </a:xfrm>
          <a:prstGeom prst="rect">
            <a:avLst/>
          </a:prstGeom>
        </p:spPr>
        <p:txBody>
          <a:bodyPr/>
          <a:lstStyle>
            <a:lvl1pPr marL="171450" indent="-171450">
              <a:buClr>
                <a:schemeClr val="tx2"/>
              </a:buClr>
              <a:buFont typeface="Arial" panose="020B0604020202020204" pitchFamily="34" charset="0"/>
              <a:buChar char="•"/>
              <a:defRPr>
                <a:solidFill>
                  <a:schemeClr val="tx2"/>
                </a:solidFill>
                <a:latin typeface="+mn-lt"/>
                <a:ea typeface="+mn-ea"/>
                <a:cs typeface="+mn-cs"/>
              </a:defRPr>
            </a:lvl1pPr>
            <a:lvl2pPr marL="457200">
              <a:buFont typeface="Arial" panose="020B0604020202020204" pitchFamily="34" charset="0"/>
              <a:buChar char="•"/>
              <a:defRPr>
                <a:solidFill>
                  <a:schemeClr val="tx2"/>
                </a:solidFill>
                <a:latin typeface="+mn-lt"/>
                <a:ea typeface="+mn-ea"/>
                <a:cs typeface="+mn-cs"/>
              </a:defRPr>
            </a:lvl2pPr>
            <a:lvl3pPr marL="914400">
              <a:buFont typeface="Arial" panose="020B0604020202020204" pitchFamily="34" charset="0"/>
              <a:buChar char="•"/>
              <a:defRPr>
                <a:solidFill>
                  <a:schemeClr val="tx2"/>
                </a:solidFill>
                <a:latin typeface="+mn-lt"/>
                <a:ea typeface="+mn-ea"/>
                <a:cs typeface="+mn-cs"/>
              </a:defRPr>
            </a:lvl3pPr>
            <a:lvl4pPr marL="1371600">
              <a:buFont typeface="Arial" panose="020B0604020202020204" pitchFamily="34" charset="0"/>
              <a:buChar char="•"/>
              <a:defRPr>
                <a:solidFill>
                  <a:schemeClr val="tx2"/>
                </a:solidFill>
                <a:latin typeface="+mn-lt"/>
                <a:ea typeface="+mn-ea"/>
                <a:cs typeface="+mn-cs"/>
              </a:defRPr>
            </a:lvl4pPr>
            <a:lvl5pPr marL="1828800">
              <a:buFont typeface="Arial" panose="020B0604020202020204" pitchFamily="34" charset="0"/>
              <a:buChar char="•"/>
              <a:defRPr>
                <a:solidFill>
                  <a:schemeClr val="tx2"/>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342900" indent="-342900">
              <a:buAutoNum type="arabicParenR"/>
            </a:pPr>
            <a:r>
              <a:rPr lang="en-AU" sz="1400" dirty="0"/>
              <a:t>A slowly adaptive adversary selects at most </a:t>
            </a:r>
            <a:r>
              <a:rPr lang="en-AU" sz="1400" dirty="0">
                <a:latin typeface="Times New Roman" panose="02020603050405020304" pitchFamily="18" charset="0"/>
                <a:cs typeface="Times New Roman" panose="02020603050405020304" pitchFamily="18" charset="0"/>
              </a:rPr>
              <a:t>f &lt; 5n/9 </a:t>
            </a:r>
            <a:r>
              <a:rPr lang="en-AU" sz="1400" dirty="0"/>
              <a:t>faulty consensus participants among n participants during each consensus instance.</a:t>
            </a:r>
          </a:p>
          <a:p>
            <a:pPr marL="342900" indent="-342900">
              <a:buAutoNum type="arabicParenR"/>
            </a:pPr>
            <a:endParaRPr lang="en-AU" sz="1400" dirty="0"/>
          </a:p>
          <a:p>
            <a:pPr marL="342900" indent="-342900">
              <a:buAutoNum type="arabicParenR"/>
            </a:pPr>
            <a:r>
              <a:rPr lang="en-AU" sz="1400" dirty="0"/>
              <a:t>Among the f faulty nodes: </a:t>
            </a:r>
          </a:p>
          <a:p>
            <a:pPr marL="571500" lvl="1" indent="-285750"/>
            <a:r>
              <a:rPr lang="en-AU" sz="1400" dirty="0">
                <a:latin typeface="Times New Roman" panose="02020603050405020304" pitchFamily="18" charset="0"/>
                <a:cs typeface="Times New Roman" panose="02020603050405020304" pitchFamily="18" charset="0"/>
              </a:rPr>
              <a:t>t &lt; n/3</a:t>
            </a:r>
            <a:r>
              <a:rPr lang="en-AU" sz="1400" dirty="0"/>
              <a:t> are Byzantine (arbitrary failures)</a:t>
            </a:r>
          </a:p>
          <a:p>
            <a:pPr marL="571500" lvl="1" indent="-285750"/>
            <a:r>
              <a:rPr lang="en-AU" sz="1400" dirty="0">
                <a:latin typeface="Times New Roman" panose="02020603050405020304" pitchFamily="18" charset="0"/>
                <a:cs typeface="Times New Roman" panose="02020603050405020304" pitchFamily="18" charset="0"/>
              </a:rPr>
              <a:t>f-t</a:t>
            </a:r>
            <a:r>
              <a:rPr lang="en-AU" sz="1400" dirty="0"/>
              <a:t> are alive-but-corrupt (faulty but active) </a:t>
            </a:r>
            <a:r>
              <a:rPr lang="en-AU" sz="1600" dirty="0"/>
              <a:t>*</a:t>
            </a:r>
          </a:p>
          <a:p>
            <a:pPr marL="342900" indent="-342900">
              <a:buAutoNum type="arabicParenR"/>
            </a:pPr>
            <a:endParaRPr lang="en-AU" sz="1400" dirty="0"/>
          </a:p>
          <a:p>
            <a:pPr marL="342900" indent="-342900">
              <a:buAutoNum type="arabicParenR"/>
            </a:pPr>
            <a:r>
              <a:rPr lang="en-AU" sz="1400" dirty="0"/>
              <a:t>We assume a public-key infrastructure that associates participants to their public key</a:t>
            </a:r>
          </a:p>
          <a:p>
            <a:pPr marL="342900" indent="-342900">
              <a:buAutoNum type="arabicParenR"/>
            </a:pPr>
            <a:endParaRPr lang="en-AU" sz="1400" dirty="0"/>
          </a:p>
          <a:p>
            <a:pPr marL="342900" indent="-342900">
              <a:buFont typeface="Arial" panose="020B0604020202020204" pitchFamily="34" charset="0"/>
              <a:buAutoNum type="arabicParenR"/>
            </a:pPr>
            <a:r>
              <a:rPr lang="en-AU" sz="1400" dirty="0"/>
              <a:t>We assume a large pool of </a:t>
            </a:r>
            <a:r>
              <a:rPr lang="en-AU" sz="1400" dirty="0">
                <a:latin typeface="Times New Roman" panose="02020603050405020304" pitchFamily="18" charset="0"/>
                <a:cs typeface="Times New Roman" panose="02020603050405020304" pitchFamily="18" charset="0"/>
              </a:rPr>
              <a:t>m &gt;&gt; n </a:t>
            </a:r>
            <a:r>
              <a:rPr lang="en-AU" sz="1400" dirty="0"/>
              <a:t>nodes where </a:t>
            </a:r>
            <a:r>
              <a:rPr lang="en-AU" sz="1400" dirty="0">
                <a:latin typeface="Times New Roman" panose="02020603050405020304" pitchFamily="18" charset="0"/>
                <a:cs typeface="Times New Roman" panose="02020603050405020304" pitchFamily="18" charset="0"/>
              </a:rPr>
              <a:t>2n/3</a:t>
            </a:r>
            <a:r>
              <a:rPr lang="en-AU" sz="1400" dirty="0"/>
              <a:t> are honest and </a:t>
            </a:r>
            <a:r>
              <a:rPr lang="en-AU" sz="1400" dirty="0">
                <a:latin typeface="Times New Roman" panose="02020603050405020304" pitchFamily="18" charset="0"/>
                <a:cs typeface="Times New Roman" panose="02020603050405020304" pitchFamily="18" charset="0"/>
              </a:rPr>
              <a:t>m-2n/3</a:t>
            </a:r>
            <a:r>
              <a:rPr lang="en-AU" sz="1400" dirty="0"/>
              <a:t> are alive-but-corrupt from which new consensus participants are selected.</a:t>
            </a:r>
          </a:p>
          <a:p>
            <a:pPr marL="571500" lvl="1" indent="-285750"/>
            <a:endParaRPr lang="en-AU" sz="1400" dirty="0"/>
          </a:p>
          <a:p>
            <a:pPr marL="0" indent="0">
              <a:buFont typeface="Arial" panose="020B0604020202020204" pitchFamily="34" charset="0"/>
              <a:buNone/>
            </a:pPr>
            <a:endParaRPr lang="en-US" dirty="0"/>
          </a:p>
          <a:p>
            <a:pPr>
              <a:buFont typeface="System Font Regular"/>
              <a:buChar char="-"/>
            </a:pPr>
            <a:endParaRPr lang="en-US" dirty="0"/>
          </a:p>
          <a:p>
            <a:pPr>
              <a:buFont typeface="System Font Regular"/>
              <a:buChar char="-"/>
            </a:pPr>
            <a:endParaRPr lang="en-US" dirty="0"/>
          </a:p>
          <a:p>
            <a:pPr>
              <a:buFont typeface="System Font Regular"/>
              <a:buChar char="-"/>
            </a:pPr>
            <a:endParaRPr lang="en-US" dirty="0"/>
          </a:p>
        </p:txBody>
      </p:sp>
      <p:sp>
        <p:nvSpPr>
          <p:cNvPr id="4" name="Oval 3">
            <a:extLst>
              <a:ext uri="{FF2B5EF4-FFF2-40B4-BE49-F238E27FC236}">
                <a16:creationId xmlns:a16="http://schemas.microsoft.com/office/drawing/2014/main" id="{9FAF4D3E-8BCB-0CD0-AF4D-5AC0CBD2F51D}"/>
              </a:ext>
            </a:extLst>
          </p:cNvPr>
          <p:cNvSpPr/>
          <p:nvPr/>
        </p:nvSpPr>
        <p:spPr>
          <a:xfrm>
            <a:off x="5206551" y="513194"/>
            <a:ext cx="228600" cy="22340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B4403097-4DE3-42F3-DCD9-14A55FA193D7}"/>
              </a:ext>
            </a:extLst>
          </p:cNvPr>
          <p:cNvSpPr/>
          <p:nvPr/>
        </p:nvSpPr>
        <p:spPr>
          <a:xfrm>
            <a:off x="5587551" y="513194"/>
            <a:ext cx="228600" cy="22340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51C37F7-C445-10A0-2513-2AA9B1C3108B}"/>
              </a:ext>
            </a:extLst>
          </p:cNvPr>
          <p:cNvSpPr/>
          <p:nvPr/>
        </p:nvSpPr>
        <p:spPr>
          <a:xfrm>
            <a:off x="5984426" y="513194"/>
            <a:ext cx="228600" cy="22340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F5DA08E4-91C7-84DF-4C85-6977DC1D52A6}"/>
              </a:ext>
            </a:extLst>
          </p:cNvPr>
          <p:cNvSpPr/>
          <p:nvPr/>
        </p:nvSpPr>
        <p:spPr>
          <a:xfrm>
            <a:off x="6381301" y="513194"/>
            <a:ext cx="228600" cy="22340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061440AB-7EE4-82F9-FEB0-191D1925C465}"/>
              </a:ext>
            </a:extLst>
          </p:cNvPr>
          <p:cNvSpPr/>
          <p:nvPr/>
        </p:nvSpPr>
        <p:spPr>
          <a:xfrm>
            <a:off x="6762301" y="513194"/>
            <a:ext cx="228600" cy="22340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F7923FCC-B142-4292-33E1-F1B6A22ACDD4}"/>
              </a:ext>
            </a:extLst>
          </p:cNvPr>
          <p:cNvSpPr/>
          <p:nvPr/>
        </p:nvSpPr>
        <p:spPr>
          <a:xfrm>
            <a:off x="5383618" y="817994"/>
            <a:ext cx="228600" cy="22340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6F7A314B-6DD6-00EE-D4B3-79AB5984AE16}"/>
              </a:ext>
            </a:extLst>
          </p:cNvPr>
          <p:cNvSpPr/>
          <p:nvPr/>
        </p:nvSpPr>
        <p:spPr>
          <a:xfrm>
            <a:off x="5764618" y="817994"/>
            <a:ext cx="228600" cy="22340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04AD953F-E3D0-EF96-30F7-98501339AC12}"/>
              </a:ext>
            </a:extLst>
          </p:cNvPr>
          <p:cNvSpPr/>
          <p:nvPr/>
        </p:nvSpPr>
        <p:spPr>
          <a:xfrm>
            <a:off x="6161493" y="817994"/>
            <a:ext cx="228600" cy="22340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026C5A8F-B1B1-F2F3-7149-072EAAA5BBBC}"/>
              </a:ext>
            </a:extLst>
          </p:cNvPr>
          <p:cNvSpPr/>
          <p:nvPr/>
        </p:nvSpPr>
        <p:spPr>
          <a:xfrm>
            <a:off x="6558368" y="817994"/>
            <a:ext cx="228600" cy="22340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F2D958FF-F392-7A30-D382-FF077DB2FC32}"/>
              </a:ext>
            </a:extLst>
          </p:cNvPr>
          <p:cNvSpPr/>
          <p:nvPr/>
        </p:nvSpPr>
        <p:spPr>
          <a:xfrm>
            <a:off x="6939368" y="817994"/>
            <a:ext cx="228600" cy="22340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89A13828-5659-AA5F-D074-5472A32B2C90}"/>
              </a:ext>
            </a:extLst>
          </p:cNvPr>
          <p:cNvSpPr/>
          <p:nvPr/>
        </p:nvSpPr>
        <p:spPr>
          <a:xfrm>
            <a:off x="5269318" y="1122794"/>
            <a:ext cx="228600" cy="22340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65B1186C-38C9-ADA6-C49B-CE7DE7305C14}"/>
              </a:ext>
            </a:extLst>
          </p:cNvPr>
          <p:cNvSpPr/>
          <p:nvPr/>
        </p:nvSpPr>
        <p:spPr>
          <a:xfrm>
            <a:off x="5650318" y="1122794"/>
            <a:ext cx="228600" cy="22340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8022AD94-5B11-6633-1C3B-2ED86AE053C9}"/>
              </a:ext>
            </a:extLst>
          </p:cNvPr>
          <p:cNvSpPr/>
          <p:nvPr/>
        </p:nvSpPr>
        <p:spPr>
          <a:xfrm>
            <a:off x="6047193" y="1122794"/>
            <a:ext cx="228600" cy="22340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148F25BC-CB59-DBD8-911A-39279AD48A00}"/>
              </a:ext>
            </a:extLst>
          </p:cNvPr>
          <p:cNvSpPr/>
          <p:nvPr/>
        </p:nvSpPr>
        <p:spPr>
          <a:xfrm>
            <a:off x="6444068" y="1122794"/>
            <a:ext cx="228600" cy="22340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E6B252DE-4CD7-273F-A68F-41EE7A9B08EE}"/>
              </a:ext>
            </a:extLst>
          </p:cNvPr>
          <p:cNvSpPr/>
          <p:nvPr/>
        </p:nvSpPr>
        <p:spPr>
          <a:xfrm>
            <a:off x="6825068" y="1122794"/>
            <a:ext cx="228600" cy="22340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870A219F-14C2-A0FE-971A-C05FB60E0101}"/>
              </a:ext>
            </a:extLst>
          </p:cNvPr>
          <p:cNvSpPr/>
          <p:nvPr/>
        </p:nvSpPr>
        <p:spPr>
          <a:xfrm>
            <a:off x="5435151" y="1420933"/>
            <a:ext cx="228600" cy="22340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5E87A634-EDA8-37EB-D557-0E9472349A10}"/>
              </a:ext>
            </a:extLst>
          </p:cNvPr>
          <p:cNvSpPr/>
          <p:nvPr/>
        </p:nvSpPr>
        <p:spPr>
          <a:xfrm>
            <a:off x="5816151" y="1420933"/>
            <a:ext cx="228600" cy="22340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682835E2-763A-3368-3876-3FC58499AD3C}"/>
              </a:ext>
            </a:extLst>
          </p:cNvPr>
          <p:cNvSpPr/>
          <p:nvPr/>
        </p:nvSpPr>
        <p:spPr>
          <a:xfrm>
            <a:off x="6213026" y="1420933"/>
            <a:ext cx="228600" cy="22340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EE7494F0-ED63-49F4-E51E-E035872BB03C}"/>
              </a:ext>
            </a:extLst>
          </p:cNvPr>
          <p:cNvSpPr/>
          <p:nvPr/>
        </p:nvSpPr>
        <p:spPr>
          <a:xfrm>
            <a:off x="6609901" y="1420933"/>
            <a:ext cx="228600" cy="22340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2BEFA404-F79A-4CBA-3A8B-1A0E9B9F8E8B}"/>
              </a:ext>
            </a:extLst>
          </p:cNvPr>
          <p:cNvSpPr/>
          <p:nvPr/>
        </p:nvSpPr>
        <p:spPr>
          <a:xfrm>
            <a:off x="6990901" y="1420933"/>
            <a:ext cx="228600" cy="223404"/>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00A09163-4A87-B89C-C137-0387AF81F7C5}"/>
              </a:ext>
            </a:extLst>
          </p:cNvPr>
          <p:cNvSpPr/>
          <p:nvPr/>
        </p:nvSpPr>
        <p:spPr>
          <a:xfrm>
            <a:off x="5320851" y="1725733"/>
            <a:ext cx="228600" cy="223404"/>
          </a:xfrm>
          <a:prstGeom prst="ellipse">
            <a:avLst/>
          </a:prstGeom>
          <a:solidFill>
            <a:srgbClr val="DAA8A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9046AD69-82C8-CF78-EC38-9B622F79FFFD}"/>
              </a:ext>
            </a:extLst>
          </p:cNvPr>
          <p:cNvSpPr/>
          <p:nvPr/>
        </p:nvSpPr>
        <p:spPr>
          <a:xfrm>
            <a:off x="5701851" y="1725733"/>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9115A40F-251A-1600-9143-AB70077851CF}"/>
              </a:ext>
            </a:extLst>
          </p:cNvPr>
          <p:cNvSpPr/>
          <p:nvPr/>
        </p:nvSpPr>
        <p:spPr>
          <a:xfrm>
            <a:off x="6098726" y="1725733"/>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5B89F813-11D7-9EC0-A4A0-4BD6BD482F0F}"/>
              </a:ext>
            </a:extLst>
          </p:cNvPr>
          <p:cNvSpPr/>
          <p:nvPr/>
        </p:nvSpPr>
        <p:spPr>
          <a:xfrm>
            <a:off x="6495601" y="1725733"/>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B56F9ECB-8FD2-DE1C-8CFE-71F55BF0682D}"/>
              </a:ext>
            </a:extLst>
          </p:cNvPr>
          <p:cNvSpPr/>
          <p:nvPr/>
        </p:nvSpPr>
        <p:spPr>
          <a:xfrm>
            <a:off x="6876601" y="1725733"/>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25BB25B9-3575-CCDA-458A-89A143A8B98E}"/>
              </a:ext>
            </a:extLst>
          </p:cNvPr>
          <p:cNvSpPr/>
          <p:nvPr/>
        </p:nvSpPr>
        <p:spPr>
          <a:xfrm>
            <a:off x="5489126" y="2023872"/>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1E6DC78C-6E9E-0B0B-2AA7-F51C6F7D61EB}"/>
              </a:ext>
            </a:extLst>
          </p:cNvPr>
          <p:cNvSpPr/>
          <p:nvPr/>
        </p:nvSpPr>
        <p:spPr>
          <a:xfrm>
            <a:off x="5870126" y="2023872"/>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CB7B8961-6909-377E-D3AA-E2E967CF1BE9}"/>
              </a:ext>
            </a:extLst>
          </p:cNvPr>
          <p:cNvSpPr/>
          <p:nvPr/>
        </p:nvSpPr>
        <p:spPr>
          <a:xfrm>
            <a:off x="6267001" y="2023872"/>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1E60CB68-2320-53ED-20A3-066FBFDE3F0B}"/>
              </a:ext>
            </a:extLst>
          </p:cNvPr>
          <p:cNvSpPr/>
          <p:nvPr/>
        </p:nvSpPr>
        <p:spPr>
          <a:xfrm>
            <a:off x="6663876" y="2023872"/>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2CEA63BF-83F9-CA28-7186-4FAAA34383FD}"/>
              </a:ext>
            </a:extLst>
          </p:cNvPr>
          <p:cNvSpPr/>
          <p:nvPr/>
        </p:nvSpPr>
        <p:spPr>
          <a:xfrm>
            <a:off x="7044876" y="2023872"/>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17A6D94F-96CE-C8A4-E18C-57A3F706F789}"/>
              </a:ext>
            </a:extLst>
          </p:cNvPr>
          <p:cNvSpPr/>
          <p:nvPr/>
        </p:nvSpPr>
        <p:spPr>
          <a:xfrm>
            <a:off x="5374826" y="2328672"/>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121A79C4-3421-C281-2343-2E8AB91A6CD1}"/>
              </a:ext>
            </a:extLst>
          </p:cNvPr>
          <p:cNvSpPr/>
          <p:nvPr/>
        </p:nvSpPr>
        <p:spPr>
          <a:xfrm>
            <a:off x="5755826" y="2328672"/>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E6D0A262-DC1F-EA9C-ADD4-227C154FA69B}"/>
              </a:ext>
            </a:extLst>
          </p:cNvPr>
          <p:cNvSpPr/>
          <p:nvPr/>
        </p:nvSpPr>
        <p:spPr>
          <a:xfrm>
            <a:off x="6152701" y="2328672"/>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5C844593-CE9F-36BD-635A-1799E12EE2DB}"/>
              </a:ext>
            </a:extLst>
          </p:cNvPr>
          <p:cNvSpPr/>
          <p:nvPr/>
        </p:nvSpPr>
        <p:spPr>
          <a:xfrm>
            <a:off x="6549576" y="2328672"/>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1FE737DE-2C45-675C-4ADE-CAE6E5B8C718}"/>
              </a:ext>
            </a:extLst>
          </p:cNvPr>
          <p:cNvSpPr/>
          <p:nvPr/>
        </p:nvSpPr>
        <p:spPr>
          <a:xfrm>
            <a:off x="6930576" y="2328672"/>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CD99D42D-7959-AEDE-6E3C-62989DBCE22D}"/>
              </a:ext>
            </a:extLst>
          </p:cNvPr>
          <p:cNvSpPr/>
          <p:nvPr/>
        </p:nvSpPr>
        <p:spPr>
          <a:xfrm>
            <a:off x="5540659" y="2626811"/>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0A9E13F3-9A74-B8E9-4872-984156CCE866}"/>
              </a:ext>
            </a:extLst>
          </p:cNvPr>
          <p:cNvSpPr/>
          <p:nvPr/>
        </p:nvSpPr>
        <p:spPr>
          <a:xfrm>
            <a:off x="5921659" y="2626811"/>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72C7D74C-7E7E-013F-306B-4099572504D5}"/>
              </a:ext>
            </a:extLst>
          </p:cNvPr>
          <p:cNvSpPr/>
          <p:nvPr/>
        </p:nvSpPr>
        <p:spPr>
          <a:xfrm>
            <a:off x="6318534" y="2626811"/>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5655CDA4-040C-8145-A2B3-2812DF5D45F0}"/>
              </a:ext>
            </a:extLst>
          </p:cNvPr>
          <p:cNvSpPr/>
          <p:nvPr/>
        </p:nvSpPr>
        <p:spPr>
          <a:xfrm>
            <a:off x="6715409" y="2626811"/>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14480FDA-D41A-7BBA-C121-41BF2FF4A8C2}"/>
              </a:ext>
            </a:extLst>
          </p:cNvPr>
          <p:cNvSpPr/>
          <p:nvPr/>
        </p:nvSpPr>
        <p:spPr>
          <a:xfrm>
            <a:off x="7096409" y="2626811"/>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F2D85FA7-A041-A3BD-33B3-1BABDD74E466}"/>
              </a:ext>
            </a:extLst>
          </p:cNvPr>
          <p:cNvSpPr/>
          <p:nvPr/>
        </p:nvSpPr>
        <p:spPr>
          <a:xfrm>
            <a:off x="5426359" y="2931611"/>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id="{350DAFD2-CB84-EFC0-3CA1-934D5DB5D495}"/>
              </a:ext>
            </a:extLst>
          </p:cNvPr>
          <p:cNvSpPr/>
          <p:nvPr/>
        </p:nvSpPr>
        <p:spPr>
          <a:xfrm>
            <a:off x="5807359" y="2931611"/>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id="{91BA374E-A552-5DA2-2BF5-6380018B1B08}"/>
              </a:ext>
            </a:extLst>
          </p:cNvPr>
          <p:cNvSpPr/>
          <p:nvPr/>
        </p:nvSpPr>
        <p:spPr>
          <a:xfrm>
            <a:off x="6204234" y="2931611"/>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8CA9DDEE-8729-2C5B-CE96-08E1196AB460}"/>
              </a:ext>
            </a:extLst>
          </p:cNvPr>
          <p:cNvSpPr/>
          <p:nvPr/>
        </p:nvSpPr>
        <p:spPr>
          <a:xfrm>
            <a:off x="6601109" y="2931611"/>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004E1922-737D-386D-E3A8-A77C06B57E13}"/>
              </a:ext>
            </a:extLst>
          </p:cNvPr>
          <p:cNvSpPr/>
          <p:nvPr/>
        </p:nvSpPr>
        <p:spPr>
          <a:xfrm>
            <a:off x="6982109" y="2931611"/>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id="{1149C605-6C23-D723-A2B9-BCE9C897F1C0}"/>
              </a:ext>
            </a:extLst>
          </p:cNvPr>
          <p:cNvSpPr/>
          <p:nvPr/>
        </p:nvSpPr>
        <p:spPr>
          <a:xfrm>
            <a:off x="5663751" y="3225886"/>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B7F96055-6780-D4F4-8558-BDA4F573647B}"/>
              </a:ext>
            </a:extLst>
          </p:cNvPr>
          <p:cNvSpPr/>
          <p:nvPr/>
        </p:nvSpPr>
        <p:spPr>
          <a:xfrm>
            <a:off x="6044751" y="3225886"/>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id="{E1A9E104-9A1B-9301-4A78-0DA5DDAAC79A}"/>
              </a:ext>
            </a:extLst>
          </p:cNvPr>
          <p:cNvSpPr/>
          <p:nvPr/>
        </p:nvSpPr>
        <p:spPr>
          <a:xfrm>
            <a:off x="6441626" y="3225886"/>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74DB9E37-3A9E-8CBD-BAEC-E224BF9F6959}"/>
              </a:ext>
            </a:extLst>
          </p:cNvPr>
          <p:cNvSpPr/>
          <p:nvPr/>
        </p:nvSpPr>
        <p:spPr>
          <a:xfrm>
            <a:off x="6838501" y="3225886"/>
            <a:ext cx="228600" cy="223404"/>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AC472B92-0CFF-CE2D-9CB9-2042ABB5AC72}"/>
              </a:ext>
            </a:extLst>
          </p:cNvPr>
          <p:cNvSpPr/>
          <p:nvPr/>
        </p:nvSpPr>
        <p:spPr>
          <a:xfrm>
            <a:off x="7219501" y="3225886"/>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FB17AF92-CA09-B920-6354-F047F524687D}"/>
              </a:ext>
            </a:extLst>
          </p:cNvPr>
          <p:cNvSpPr/>
          <p:nvPr/>
        </p:nvSpPr>
        <p:spPr>
          <a:xfrm>
            <a:off x="7124496" y="513194"/>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id="{28A408CD-6AE4-3AA9-9A47-6C338A4977C1}"/>
              </a:ext>
            </a:extLst>
          </p:cNvPr>
          <p:cNvSpPr/>
          <p:nvPr/>
        </p:nvSpPr>
        <p:spPr>
          <a:xfrm>
            <a:off x="7505496" y="513194"/>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EC05D598-B47C-F390-BF29-867342C0804D}"/>
              </a:ext>
            </a:extLst>
          </p:cNvPr>
          <p:cNvSpPr/>
          <p:nvPr/>
        </p:nvSpPr>
        <p:spPr>
          <a:xfrm>
            <a:off x="7902371" y="513194"/>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id="{51849304-1366-C8DF-42AC-4FC06565E748}"/>
              </a:ext>
            </a:extLst>
          </p:cNvPr>
          <p:cNvSpPr/>
          <p:nvPr/>
        </p:nvSpPr>
        <p:spPr>
          <a:xfrm>
            <a:off x="8299246" y="513194"/>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32FF045F-83A6-2E32-D8B9-45C0760A22E2}"/>
              </a:ext>
            </a:extLst>
          </p:cNvPr>
          <p:cNvSpPr/>
          <p:nvPr/>
        </p:nvSpPr>
        <p:spPr>
          <a:xfrm>
            <a:off x="7353096" y="2944265"/>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a16="http://schemas.microsoft.com/office/drawing/2014/main" id="{A026281D-A438-CDC3-8881-C3B92A1E51A8}"/>
              </a:ext>
            </a:extLst>
          </p:cNvPr>
          <p:cNvSpPr/>
          <p:nvPr/>
        </p:nvSpPr>
        <p:spPr>
          <a:xfrm>
            <a:off x="7290329" y="811333"/>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9DF5BB40-364C-CF35-4EBB-06B064670A2F}"/>
              </a:ext>
            </a:extLst>
          </p:cNvPr>
          <p:cNvSpPr/>
          <p:nvPr/>
        </p:nvSpPr>
        <p:spPr>
          <a:xfrm>
            <a:off x="7671329" y="811333"/>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0E6EC825-5A88-6B96-E78F-CED73C41F6B7}"/>
              </a:ext>
            </a:extLst>
          </p:cNvPr>
          <p:cNvSpPr/>
          <p:nvPr/>
        </p:nvSpPr>
        <p:spPr>
          <a:xfrm>
            <a:off x="8068204" y="811333"/>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26019A80-76D1-F6EF-7C1E-DD8160A29951}"/>
              </a:ext>
            </a:extLst>
          </p:cNvPr>
          <p:cNvSpPr/>
          <p:nvPr/>
        </p:nvSpPr>
        <p:spPr>
          <a:xfrm>
            <a:off x="8465079" y="811333"/>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582571F0-00AC-085F-2640-1F6A416B7046}"/>
              </a:ext>
            </a:extLst>
          </p:cNvPr>
          <p:cNvSpPr/>
          <p:nvPr/>
        </p:nvSpPr>
        <p:spPr>
          <a:xfrm>
            <a:off x="7720664" y="2933784"/>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5F075994-8E91-7EF2-AB3E-802C793BC15D}"/>
              </a:ext>
            </a:extLst>
          </p:cNvPr>
          <p:cNvSpPr/>
          <p:nvPr/>
        </p:nvSpPr>
        <p:spPr>
          <a:xfrm>
            <a:off x="7176029" y="1116133"/>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4589B46E-1B2B-CD3A-D841-C7A2B22BFA6D}"/>
              </a:ext>
            </a:extLst>
          </p:cNvPr>
          <p:cNvSpPr/>
          <p:nvPr/>
        </p:nvSpPr>
        <p:spPr>
          <a:xfrm>
            <a:off x="7557029" y="1116133"/>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03B37C22-1843-3EAB-938E-9EA8BB948ABF}"/>
              </a:ext>
            </a:extLst>
          </p:cNvPr>
          <p:cNvSpPr/>
          <p:nvPr/>
        </p:nvSpPr>
        <p:spPr>
          <a:xfrm>
            <a:off x="7953904" y="1116133"/>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DDDA27F6-B0E1-B348-B4D4-E3C9CFF167EA}"/>
              </a:ext>
            </a:extLst>
          </p:cNvPr>
          <p:cNvSpPr/>
          <p:nvPr/>
        </p:nvSpPr>
        <p:spPr>
          <a:xfrm>
            <a:off x="8350779" y="1116133"/>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56F94DBC-FA6D-6DCD-EDF5-45E1A7FFF26D}"/>
              </a:ext>
            </a:extLst>
          </p:cNvPr>
          <p:cNvSpPr/>
          <p:nvPr/>
        </p:nvSpPr>
        <p:spPr>
          <a:xfrm>
            <a:off x="8105083" y="2933784"/>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8B1716AA-070E-F0E7-1CD7-077EEA85EFB3}"/>
              </a:ext>
            </a:extLst>
          </p:cNvPr>
          <p:cNvSpPr/>
          <p:nvPr/>
        </p:nvSpPr>
        <p:spPr>
          <a:xfrm>
            <a:off x="7344304" y="1414272"/>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948C65BC-75A9-3A37-4D99-FD0D1ECED687}"/>
              </a:ext>
            </a:extLst>
          </p:cNvPr>
          <p:cNvSpPr/>
          <p:nvPr/>
        </p:nvSpPr>
        <p:spPr>
          <a:xfrm>
            <a:off x="7725304" y="1414272"/>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79F25DBE-AADB-0B0B-79E9-CBCBCA889873}"/>
              </a:ext>
            </a:extLst>
          </p:cNvPr>
          <p:cNvSpPr/>
          <p:nvPr/>
        </p:nvSpPr>
        <p:spPr>
          <a:xfrm>
            <a:off x="8122179" y="1414272"/>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0BA4C973-8AEC-10BF-0E27-A5C7EDB30F68}"/>
              </a:ext>
            </a:extLst>
          </p:cNvPr>
          <p:cNvSpPr/>
          <p:nvPr/>
        </p:nvSpPr>
        <p:spPr>
          <a:xfrm>
            <a:off x="8519054" y="1414272"/>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a16="http://schemas.microsoft.com/office/drawing/2014/main" id="{CDAEA019-7D59-7E6E-F62C-7FAD63269A65}"/>
              </a:ext>
            </a:extLst>
          </p:cNvPr>
          <p:cNvSpPr/>
          <p:nvPr/>
        </p:nvSpPr>
        <p:spPr>
          <a:xfrm>
            <a:off x="8454089" y="2910561"/>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E6FEEEBA-8DC3-7201-3F1C-9A729BA2D042}"/>
              </a:ext>
            </a:extLst>
          </p:cNvPr>
          <p:cNvSpPr/>
          <p:nvPr/>
        </p:nvSpPr>
        <p:spPr>
          <a:xfrm>
            <a:off x="7230004" y="1719072"/>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ED5EEEBC-A9EF-DD3A-98DE-2AAD55B4FDCD}"/>
              </a:ext>
            </a:extLst>
          </p:cNvPr>
          <p:cNvSpPr/>
          <p:nvPr/>
        </p:nvSpPr>
        <p:spPr>
          <a:xfrm>
            <a:off x="7611004" y="1719072"/>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BE68C212-AD82-C444-C62B-FE8E12E29A4B}"/>
              </a:ext>
            </a:extLst>
          </p:cNvPr>
          <p:cNvSpPr/>
          <p:nvPr/>
        </p:nvSpPr>
        <p:spPr>
          <a:xfrm>
            <a:off x="8007879" y="1719072"/>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254DA3D0-1B0E-24C1-18EC-8C2325325E95}"/>
              </a:ext>
            </a:extLst>
          </p:cNvPr>
          <p:cNvSpPr/>
          <p:nvPr/>
        </p:nvSpPr>
        <p:spPr>
          <a:xfrm>
            <a:off x="8404754" y="1719072"/>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8442C10D-A93D-CE82-39DA-0DCE9E27A6B4}"/>
              </a:ext>
            </a:extLst>
          </p:cNvPr>
          <p:cNvSpPr/>
          <p:nvPr/>
        </p:nvSpPr>
        <p:spPr>
          <a:xfrm>
            <a:off x="8706869" y="3215361"/>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id="{9B953A43-6A97-1A5A-E939-5D427A82F67E}"/>
              </a:ext>
            </a:extLst>
          </p:cNvPr>
          <p:cNvSpPr/>
          <p:nvPr/>
        </p:nvSpPr>
        <p:spPr>
          <a:xfrm>
            <a:off x="7395837" y="2017211"/>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93B2B05B-C1FC-5EC2-9B8E-81954708DC32}"/>
              </a:ext>
            </a:extLst>
          </p:cNvPr>
          <p:cNvSpPr/>
          <p:nvPr/>
        </p:nvSpPr>
        <p:spPr>
          <a:xfrm>
            <a:off x="7776837" y="2017211"/>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2AFB3EA7-DAE4-A834-6656-08F9F452549F}"/>
              </a:ext>
            </a:extLst>
          </p:cNvPr>
          <p:cNvSpPr/>
          <p:nvPr/>
        </p:nvSpPr>
        <p:spPr>
          <a:xfrm>
            <a:off x="8173712" y="2017211"/>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1502B370-8BE6-D6EF-E363-F0F14AFF697E}"/>
              </a:ext>
            </a:extLst>
          </p:cNvPr>
          <p:cNvSpPr/>
          <p:nvPr/>
        </p:nvSpPr>
        <p:spPr>
          <a:xfrm>
            <a:off x="8570587" y="2017211"/>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a:extLst>
              <a:ext uri="{FF2B5EF4-FFF2-40B4-BE49-F238E27FC236}">
                <a16:creationId xmlns:a16="http://schemas.microsoft.com/office/drawing/2014/main" id="{12192B8C-8636-D42A-B151-A2A7535FD6D7}"/>
              </a:ext>
            </a:extLst>
          </p:cNvPr>
          <p:cNvSpPr/>
          <p:nvPr/>
        </p:nvSpPr>
        <p:spPr>
          <a:xfrm>
            <a:off x="7597570" y="3236875"/>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a16="http://schemas.microsoft.com/office/drawing/2014/main" id="{34A63B1D-9A56-1136-8736-487D9710682B}"/>
              </a:ext>
            </a:extLst>
          </p:cNvPr>
          <p:cNvSpPr/>
          <p:nvPr/>
        </p:nvSpPr>
        <p:spPr>
          <a:xfrm>
            <a:off x="7281537" y="2322011"/>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a16="http://schemas.microsoft.com/office/drawing/2014/main" id="{DD068BEB-D5C0-E2E8-229E-7BA813372497}"/>
              </a:ext>
            </a:extLst>
          </p:cNvPr>
          <p:cNvSpPr/>
          <p:nvPr/>
        </p:nvSpPr>
        <p:spPr>
          <a:xfrm>
            <a:off x="7662537" y="2322011"/>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B88B8650-19BB-6ED1-6BD9-A8D2EFCADD00}"/>
              </a:ext>
            </a:extLst>
          </p:cNvPr>
          <p:cNvSpPr/>
          <p:nvPr/>
        </p:nvSpPr>
        <p:spPr>
          <a:xfrm>
            <a:off x="8059412" y="2322011"/>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a:extLst>
              <a:ext uri="{FF2B5EF4-FFF2-40B4-BE49-F238E27FC236}">
                <a16:creationId xmlns:a16="http://schemas.microsoft.com/office/drawing/2014/main" id="{CD872A21-64AD-1790-63FC-DF8FBC1B1C6F}"/>
              </a:ext>
            </a:extLst>
          </p:cNvPr>
          <p:cNvSpPr/>
          <p:nvPr/>
        </p:nvSpPr>
        <p:spPr>
          <a:xfrm>
            <a:off x="8456287" y="2322011"/>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69647C9F-D1BA-7619-AC19-176E916024A9}"/>
              </a:ext>
            </a:extLst>
          </p:cNvPr>
          <p:cNvSpPr/>
          <p:nvPr/>
        </p:nvSpPr>
        <p:spPr>
          <a:xfrm>
            <a:off x="7953904" y="3236875"/>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id="{6A37B791-D970-2115-1CDC-748A5BA2763E}"/>
              </a:ext>
            </a:extLst>
          </p:cNvPr>
          <p:cNvSpPr/>
          <p:nvPr/>
        </p:nvSpPr>
        <p:spPr>
          <a:xfrm>
            <a:off x="7451033" y="2616286"/>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AA2B6BA9-63DF-87A2-2D85-088155061FF7}"/>
              </a:ext>
            </a:extLst>
          </p:cNvPr>
          <p:cNvSpPr/>
          <p:nvPr/>
        </p:nvSpPr>
        <p:spPr>
          <a:xfrm>
            <a:off x="7832033" y="2616286"/>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id="{4A85B2C6-6A50-83CE-47A7-69629151AAB3}"/>
              </a:ext>
            </a:extLst>
          </p:cNvPr>
          <p:cNvSpPr/>
          <p:nvPr/>
        </p:nvSpPr>
        <p:spPr>
          <a:xfrm>
            <a:off x="8228908" y="2616286"/>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5A6DE147-F392-D30A-62C1-A87614730908}"/>
              </a:ext>
            </a:extLst>
          </p:cNvPr>
          <p:cNvSpPr/>
          <p:nvPr/>
        </p:nvSpPr>
        <p:spPr>
          <a:xfrm>
            <a:off x="8625783" y="2616286"/>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E507260E-5570-8EDE-26DA-6DAFFC698199}"/>
              </a:ext>
            </a:extLst>
          </p:cNvPr>
          <p:cNvSpPr/>
          <p:nvPr/>
        </p:nvSpPr>
        <p:spPr>
          <a:xfrm>
            <a:off x="8333193" y="3215361"/>
            <a:ext cx="228600" cy="223404"/>
          </a:xfrm>
          <a:prstGeom prst="ellipse">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TextBox 120">
            <a:extLst>
              <a:ext uri="{FF2B5EF4-FFF2-40B4-BE49-F238E27FC236}">
                <a16:creationId xmlns:a16="http://schemas.microsoft.com/office/drawing/2014/main" id="{DB9C1DB0-7A3B-AD97-D306-14467E9C01E1}"/>
              </a:ext>
            </a:extLst>
          </p:cNvPr>
          <p:cNvSpPr txBox="1"/>
          <p:nvPr/>
        </p:nvSpPr>
        <p:spPr>
          <a:xfrm>
            <a:off x="5585136" y="3612226"/>
            <a:ext cx="3198311" cy="369332"/>
          </a:xfrm>
          <a:prstGeom prst="rect">
            <a:avLst/>
          </a:prstGeom>
          <a:noFill/>
        </p:spPr>
        <p:txBody>
          <a:bodyPr wrap="none" rtlCol="0">
            <a:spAutoFit/>
          </a:bodyPr>
          <a:lstStyle/>
          <a:p>
            <a:r>
              <a:rPr lang="en-US" dirty="0">
                <a:solidFill>
                  <a:schemeClr val="accent6"/>
                </a:solidFill>
              </a:rPr>
              <a:t>n = 90</a:t>
            </a:r>
            <a:r>
              <a:rPr lang="en-US" dirty="0"/>
              <a:t>, </a:t>
            </a:r>
            <a:r>
              <a:rPr lang="en-US" dirty="0">
                <a:solidFill>
                  <a:schemeClr val="accent1"/>
                </a:solidFill>
              </a:rPr>
              <a:t>f = 49 (</a:t>
            </a:r>
            <a:r>
              <a:rPr lang="en-US" dirty="0">
                <a:solidFill>
                  <a:schemeClr val="accent1">
                    <a:lumMod val="60000"/>
                    <a:lumOff val="40000"/>
                  </a:schemeClr>
                </a:solidFill>
              </a:rPr>
              <a:t>t = 29</a:t>
            </a:r>
            <a:r>
              <a:rPr lang="en-US" dirty="0">
                <a:solidFill>
                  <a:schemeClr val="accent1">
                    <a:lumMod val="75000"/>
                  </a:schemeClr>
                </a:solidFill>
              </a:rPr>
              <a:t>, f-t = 20)</a:t>
            </a:r>
          </a:p>
        </p:txBody>
      </p:sp>
      <p:sp>
        <p:nvSpPr>
          <p:cNvPr id="123" name="TextBox 122">
            <a:extLst>
              <a:ext uri="{FF2B5EF4-FFF2-40B4-BE49-F238E27FC236}">
                <a16:creationId xmlns:a16="http://schemas.microsoft.com/office/drawing/2014/main" id="{E1911CDC-7BF1-1BA5-552A-A8E84CC7F766}"/>
              </a:ext>
            </a:extLst>
          </p:cNvPr>
          <p:cNvSpPr txBox="1"/>
          <p:nvPr/>
        </p:nvSpPr>
        <p:spPr>
          <a:xfrm>
            <a:off x="4363469" y="4337291"/>
            <a:ext cx="4572000" cy="584775"/>
          </a:xfrm>
          <a:prstGeom prst="rect">
            <a:avLst/>
          </a:prstGeom>
          <a:noFill/>
        </p:spPr>
        <p:txBody>
          <a:bodyPr wrap="square">
            <a:spAutoFit/>
          </a:bodyPr>
          <a:lstStyle/>
          <a:p>
            <a:pPr algn="r"/>
            <a:r>
              <a:rPr lang="en-US" sz="1600" dirty="0">
                <a:latin typeface="Tw Cen MT" panose="020B0602020104020603" pitchFamily="34" charset="77"/>
              </a:rPr>
              <a:t>* </a:t>
            </a:r>
            <a:r>
              <a:rPr lang="en-US" sz="1600" dirty="0">
                <a:effectLst/>
                <a:latin typeface="Tw Cen MT" panose="020B0602020104020603" pitchFamily="34" charset="77"/>
                <a:hlinkClick r:id="rId3"/>
              </a:rPr>
              <a:t>Flexible Byzantine fault tolerance</a:t>
            </a:r>
            <a:r>
              <a:rPr lang="en-US" sz="1600" dirty="0">
                <a:effectLst/>
                <a:latin typeface="Tw Cen MT" panose="020B0602020104020603" pitchFamily="34" charset="77"/>
              </a:rPr>
              <a:t>. D. </a:t>
            </a:r>
            <a:r>
              <a:rPr lang="en-US" sz="1600" dirty="0" err="1">
                <a:effectLst/>
                <a:latin typeface="Tw Cen MT" panose="020B0602020104020603" pitchFamily="34" charset="77"/>
              </a:rPr>
              <a:t>Malkhi</a:t>
            </a:r>
            <a:r>
              <a:rPr lang="en-US" sz="1600" dirty="0">
                <a:effectLst/>
                <a:latin typeface="Tw Cen MT" panose="020B0602020104020603" pitchFamily="34" charset="77"/>
              </a:rPr>
              <a:t>, K. Nayak, and L. Ren. </a:t>
            </a:r>
            <a:r>
              <a:rPr lang="en-US" sz="1600" i="1" dirty="0">
                <a:effectLst/>
                <a:latin typeface="Tw Cen MT" panose="020B0602020104020603" pitchFamily="34" charset="77"/>
              </a:rPr>
              <a:t>CCS</a:t>
            </a:r>
            <a:r>
              <a:rPr lang="en-US" sz="1600" i="1" dirty="0">
                <a:latin typeface="Tw Cen MT" panose="020B0602020104020603" pitchFamily="34" charset="77"/>
              </a:rPr>
              <a:t> </a:t>
            </a:r>
            <a:r>
              <a:rPr lang="en-US" sz="1600" dirty="0">
                <a:effectLst/>
                <a:latin typeface="Tw Cen MT" panose="020B0602020104020603" pitchFamily="34" charset="77"/>
              </a:rPr>
              <a:t>2019. </a:t>
            </a:r>
          </a:p>
        </p:txBody>
      </p:sp>
    </p:spTree>
    <p:extLst>
      <p:ext uri="{BB962C8B-B14F-4D97-AF65-F5344CB8AC3E}">
        <p14:creationId xmlns:p14="http://schemas.microsoft.com/office/powerpoint/2010/main" val="30014294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6D341E0-D9D6-F7B5-F940-433781D9A16A}"/>
              </a:ext>
            </a:extLst>
          </p:cNvPr>
          <p:cNvSpPr>
            <a:spLocks noGrp="1"/>
          </p:cNvSpPr>
          <p:nvPr>
            <p:ph type="body" sz="quarter" idx="17"/>
          </p:nvPr>
        </p:nvSpPr>
        <p:spPr>
          <a:xfrm>
            <a:off x="555625" y="2190750"/>
            <a:ext cx="8032750" cy="623058"/>
          </a:xfrm>
        </p:spPr>
        <p:txBody>
          <a:bodyPr/>
          <a:lstStyle/>
          <a:p>
            <a:r>
              <a:rPr lang="en-US" dirty="0"/>
              <a:t>Experimental Evaluation</a:t>
            </a:r>
          </a:p>
        </p:txBody>
      </p:sp>
    </p:spTree>
    <p:extLst>
      <p:ext uri="{BB962C8B-B14F-4D97-AF65-F5344CB8AC3E}">
        <p14:creationId xmlns:p14="http://schemas.microsoft.com/office/powerpoint/2010/main" val="23515993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pic>
        <p:nvPicPr>
          <p:cNvPr id="4" name="Picture 3" descr="A graph of a number of replicating&#10;&#10;Description automatically generated">
            <a:extLst>
              <a:ext uri="{FF2B5EF4-FFF2-40B4-BE49-F238E27FC236}">
                <a16:creationId xmlns:a16="http://schemas.microsoft.com/office/drawing/2014/main" id="{47936964-0963-6D29-746D-36B14805CF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6515" y="1150920"/>
            <a:ext cx="7550969" cy="2180590"/>
          </a:xfrm>
          <a:prstGeom prst="rect">
            <a:avLst/>
          </a:prstGeom>
        </p:spPr>
      </p:pic>
      <p:sp>
        <p:nvSpPr>
          <p:cNvPr id="2" name="Title: 1">
            <a:extLst>
              <a:ext uri="{FF2B5EF4-FFF2-40B4-BE49-F238E27FC236}">
                <a16:creationId xmlns:a16="http://schemas.microsoft.com/office/drawing/2014/main" id="{BD811B96-E93C-38F9-FC5B-2894F71155DE}"/>
              </a:ex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spc="-10" dirty="0">
                <a:solidFill>
                  <a:schemeClr val="accent1"/>
                </a:solidFill>
              </a:rPr>
              <a:t>Performance of Zero Loss Blockchain (ZLB)</a:t>
            </a:r>
            <a:endParaRPr spc="-10" dirty="0">
              <a:solidFill>
                <a:schemeClr val="accent1"/>
              </a:solidFill>
            </a:endParaRPr>
          </a:p>
        </p:txBody>
      </p:sp>
      <p:sp>
        <p:nvSpPr>
          <p:cNvPr id="3" name="TextBox 2">
            <a:extLst>
              <a:ext uri="{FF2B5EF4-FFF2-40B4-BE49-F238E27FC236}">
                <a16:creationId xmlns:a16="http://schemas.microsoft.com/office/drawing/2014/main" id="{0E36F83C-6A17-ED76-CC0A-C01FBBA28A1E}"/>
              </a:ext>
            </a:extLst>
          </p:cNvPr>
          <p:cNvSpPr txBox="1"/>
          <p:nvPr/>
        </p:nvSpPr>
        <p:spPr>
          <a:xfrm>
            <a:off x="796515" y="3340712"/>
            <a:ext cx="7550970" cy="1169551"/>
          </a:xfrm>
          <a:prstGeom prst="rect">
            <a:avLst/>
          </a:prstGeom>
          <a:solidFill>
            <a:schemeClr val="bg1">
              <a:lumMod val="95000"/>
            </a:schemeClr>
          </a:solidFill>
          <a:ln w="19050">
            <a:solidFill>
              <a:schemeClr val="tx1"/>
            </a:solidFill>
          </a:ln>
        </p:spPr>
        <p:txBody>
          <a:bodyPr wrap="square">
            <a:spAutoFit/>
          </a:bodyPr>
          <a:lstStyle/>
          <a:p>
            <a:r>
              <a:rPr lang="en-US" sz="1400" dirty="0" err="1"/>
              <a:t>Geodistributed</a:t>
            </a:r>
            <a:r>
              <a:rPr lang="en-US" sz="1400" dirty="0"/>
              <a:t> experiments: California, Oregon, Ohio, Frankfurt and Ireland.</a:t>
            </a:r>
          </a:p>
          <a:p>
            <a:r>
              <a:rPr lang="en-US" sz="1400" dirty="0"/>
              <a:t>Up to 90 machines, each with 4 vCPUs and 7.5 GiB of memory on AWS</a:t>
            </a:r>
          </a:p>
          <a:p>
            <a:r>
              <a:rPr lang="en-US" sz="1400" dirty="0"/>
              <a:t>Plotted values averaged over 3-5 runs. Transactions are ~400-bytes UTXO.</a:t>
            </a:r>
          </a:p>
          <a:p>
            <a:r>
              <a:rPr lang="en-US" sz="1400" dirty="0"/>
              <a:t>Facebook Libra was delivering 11 TPS, so we only tested the raw SMR </a:t>
            </a:r>
            <a:r>
              <a:rPr lang="en-US" sz="1400" dirty="0" err="1"/>
              <a:t>HotStuff</a:t>
            </a:r>
            <a:r>
              <a:rPr lang="en-US" sz="1400" dirty="0"/>
              <a:t> in its default implementation in C++.</a:t>
            </a:r>
          </a:p>
        </p:txBody>
      </p:sp>
    </p:spTree>
    <p:extLst>
      <p:ext uri="{BB962C8B-B14F-4D97-AF65-F5344CB8AC3E}">
        <p14:creationId xmlns:p14="http://schemas.microsoft.com/office/powerpoint/2010/main" val="4225476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dirty="0">
                <a:solidFill>
                  <a:schemeClr val="accent1"/>
                </a:solidFill>
              </a:rPr>
              <a:t>Blockchain forks</a:t>
            </a:r>
            <a:endParaRPr spc="-10" dirty="0">
              <a:solidFill>
                <a:schemeClr val="accent1"/>
              </a:solidFill>
            </a:endParaRPr>
          </a:p>
        </p:txBody>
      </p:sp>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pic>
        <p:nvPicPr>
          <p:cNvPr id="4" name="Picture 3">
            <a:extLst>
              <a:ext uri="{FF2B5EF4-FFF2-40B4-BE49-F238E27FC236}">
                <a16:creationId xmlns:a16="http://schemas.microsoft.com/office/drawing/2014/main" id="{27E037C6-695E-5630-896B-6A82B7DB0C9A}"/>
              </a:ext>
            </a:extLst>
          </p:cNvPr>
          <p:cNvPicPr>
            <a:picLocks noChangeAspect="1"/>
          </p:cNvPicPr>
          <p:nvPr/>
        </p:nvPicPr>
        <p:blipFill>
          <a:blip r:embed="rId3"/>
          <a:stretch>
            <a:fillRect/>
          </a:stretch>
        </p:blipFill>
        <p:spPr>
          <a:xfrm>
            <a:off x="579829" y="987671"/>
            <a:ext cx="8065537" cy="2724967"/>
          </a:xfrm>
          <a:prstGeom prst="rect">
            <a:avLst/>
          </a:prstGeom>
        </p:spPr>
      </p:pic>
      <p:sp>
        <p:nvSpPr>
          <p:cNvPr id="11" name="Rectangle 10">
            <a:extLst>
              <a:ext uri="{FF2B5EF4-FFF2-40B4-BE49-F238E27FC236}">
                <a16:creationId xmlns:a16="http://schemas.microsoft.com/office/drawing/2014/main" id="{3D3A4CD4-D14D-EC59-88D7-DFC70FF03EAC}"/>
              </a:ext>
            </a:extLst>
          </p:cNvPr>
          <p:cNvSpPr/>
          <p:nvPr/>
        </p:nvSpPr>
        <p:spPr>
          <a:xfrm>
            <a:off x="1925535" y="3295265"/>
            <a:ext cx="1210370" cy="908806"/>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1600" dirty="0"/>
              <a:t>Consensus attempt succeeded</a:t>
            </a:r>
          </a:p>
        </p:txBody>
      </p:sp>
      <p:sp>
        <p:nvSpPr>
          <p:cNvPr id="12" name="Rectangle 11">
            <a:extLst>
              <a:ext uri="{FF2B5EF4-FFF2-40B4-BE49-F238E27FC236}">
                <a16:creationId xmlns:a16="http://schemas.microsoft.com/office/drawing/2014/main" id="{FFEA51BC-FE8C-D630-879B-81B56C0E4EE7}"/>
              </a:ext>
            </a:extLst>
          </p:cNvPr>
          <p:cNvSpPr/>
          <p:nvPr/>
        </p:nvSpPr>
        <p:spPr>
          <a:xfrm>
            <a:off x="3361630" y="3309552"/>
            <a:ext cx="1210370" cy="908806"/>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1600" dirty="0"/>
              <a:t>Consensus attempt succeeded</a:t>
            </a:r>
          </a:p>
        </p:txBody>
      </p:sp>
      <p:sp>
        <p:nvSpPr>
          <p:cNvPr id="13" name="Rectangle 12">
            <a:extLst>
              <a:ext uri="{FF2B5EF4-FFF2-40B4-BE49-F238E27FC236}">
                <a16:creationId xmlns:a16="http://schemas.microsoft.com/office/drawing/2014/main" id="{8B4A62EB-5FAD-F333-D51A-6FA8324D712C}"/>
              </a:ext>
            </a:extLst>
          </p:cNvPr>
          <p:cNvSpPr/>
          <p:nvPr/>
        </p:nvSpPr>
        <p:spPr>
          <a:xfrm>
            <a:off x="4773912" y="3319270"/>
            <a:ext cx="1210370" cy="908806"/>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1600" dirty="0"/>
              <a:t>Consensus attempt succeeded</a:t>
            </a:r>
          </a:p>
        </p:txBody>
      </p:sp>
      <p:sp>
        <p:nvSpPr>
          <p:cNvPr id="14" name="Rectangle 13">
            <a:extLst>
              <a:ext uri="{FF2B5EF4-FFF2-40B4-BE49-F238E27FC236}">
                <a16:creationId xmlns:a16="http://schemas.microsoft.com/office/drawing/2014/main" id="{06283082-2D3B-4D2A-A8A2-FE589DA5DE7A}"/>
              </a:ext>
            </a:extLst>
          </p:cNvPr>
          <p:cNvSpPr/>
          <p:nvPr/>
        </p:nvSpPr>
        <p:spPr>
          <a:xfrm>
            <a:off x="6196956" y="3319270"/>
            <a:ext cx="1210370" cy="908806"/>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1600" dirty="0"/>
              <a:t>Consensus attempt succeeded</a:t>
            </a:r>
          </a:p>
        </p:txBody>
      </p:sp>
      <p:sp>
        <p:nvSpPr>
          <p:cNvPr id="15" name="Rectangle 14">
            <a:extLst>
              <a:ext uri="{FF2B5EF4-FFF2-40B4-BE49-F238E27FC236}">
                <a16:creationId xmlns:a16="http://schemas.microsoft.com/office/drawing/2014/main" id="{602FF44F-516A-0B4F-D02E-7BE90CE2BF96}"/>
              </a:ext>
            </a:extLst>
          </p:cNvPr>
          <p:cNvSpPr/>
          <p:nvPr/>
        </p:nvSpPr>
        <p:spPr>
          <a:xfrm>
            <a:off x="7620000" y="3319270"/>
            <a:ext cx="1210370" cy="908806"/>
          </a:xfrm>
          <a:prstGeom prst="rect">
            <a:avLst/>
          </a:prstGeom>
          <a:solidFill>
            <a:schemeClr val="accent1">
              <a:lumMod val="60000"/>
              <a:lumOff val="40000"/>
            </a:schemeClr>
          </a:solidFill>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1600" dirty="0"/>
              <a:t>Consensus attempt failed</a:t>
            </a:r>
          </a:p>
        </p:txBody>
      </p:sp>
    </p:spTree>
    <p:extLst>
      <p:ext uri="{BB962C8B-B14F-4D97-AF65-F5344CB8AC3E}">
        <p14:creationId xmlns:p14="http://schemas.microsoft.com/office/powerpoint/2010/main" val="2875458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pic>
        <p:nvPicPr>
          <p:cNvPr id="3" name="Picture 2" descr="A graph of different colored lines&#10;&#10;Description automatically generated with medium confidence">
            <a:extLst>
              <a:ext uri="{FF2B5EF4-FFF2-40B4-BE49-F238E27FC236}">
                <a16:creationId xmlns:a16="http://schemas.microsoft.com/office/drawing/2014/main" id="{952C7756-75FB-6B37-749B-2618488588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64357" y="1379302"/>
            <a:ext cx="6153662" cy="2614951"/>
          </a:xfrm>
          <a:prstGeom prst="rect">
            <a:avLst/>
          </a:prstGeom>
        </p:spPr>
      </p:pic>
      <p:sp>
        <p:nvSpPr>
          <p:cNvPr id="2" name="Title: 1">
            <a:extLst>
              <a:ext uri="{FF2B5EF4-FFF2-40B4-BE49-F238E27FC236}">
                <a16:creationId xmlns:a16="http://schemas.microsoft.com/office/drawing/2014/main" id="{EB9ECE2D-1047-6484-1957-B3F06543364B}"/>
              </a:ex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spc="-10" dirty="0">
                <a:solidFill>
                  <a:schemeClr val="accent1"/>
                </a:solidFill>
              </a:rPr>
              <a:t>Number of Disagreements under Attacks</a:t>
            </a:r>
            <a:endParaRPr spc="-10" dirty="0">
              <a:solidFill>
                <a:schemeClr val="accent1"/>
              </a:solidFill>
            </a:endParaRPr>
          </a:p>
        </p:txBody>
      </p:sp>
      <p:sp>
        <p:nvSpPr>
          <p:cNvPr id="5" name="TextBox 4">
            <a:extLst>
              <a:ext uri="{FF2B5EF4-FFF2-40B4-BE49-F238E27FC236}">
                <a16:creationId xmlns:a16="http://schemas.microsoft.com/office/drawing/2014/main" id="{43DBB14F-A316-5CCF-AD87-BEAC34D0495B}"/>
              </a:ext>
            </a:extLst>
          </p:cNvPr>
          <p:cNvSpPr txBox="1"/>
          <p:nvPr/>
        </p:nvSpPr>
        <p:spPr>
          <a:xfrm>
            <a:off x="381000" y="1379302"/>
            <a:ext cx="2589603" cy="2893100"/>
          </a:xfrm>
          <a:prstGeom prst="rect">
            <a:avLst/>
          </a:prstGeom>
          <a:solidFill>
            <a:schemeClr val="bg1">
              <a:lumMod val="95000"/>
            </a:schemeClr>
          </a:solidFill>
          <a:ln w="19050">
            <a:solidFill>
              <a:schemeClr val="tx1"/>
            </a:solidFill>
          </a:ln>
        </p:spPr>
        <p:txBody>
          <a:bodyPr wrap="square">
            <a:spAutoFit/>
          </a:bodyPr>
          <a:lstStyle/>
          <a:p>
            <a:r>
              <a:rPr lang="en-US" sz="1400" dirty="0"/>
              <a:t>Disagreeing decisions for various uniform delays and for delays generated from a Gamma distribution and a distribution that draws from observed AWS latencies, when equivocating while voting for a decision (top), and while broadcasting the proposals (bottom), for </a:t>
            </a:r>
          </a:p>
          <a:p>
            <a:r>
              <a:rPr lang="en-US" sz="1400" dirty="0">
                <a:latin typeface="Times New Roman" panose="02020603050405020304" pitchFamily="18" charset="0"/>
                <a:cs typeface="Times New Roman" panose="02020603050405020304" pitchFamily="18" charset="0"/>
              </a:rPr>
              <a:t>f = ⌈5n/9⌉ − 1</a:t>
            </a:r>
            <a:r>
              <a:rPr lang="en-US" sz="1400" dirty="0"/>
              <a:t>.</a:t>
            </a:r>
          </a:p>
          <a:p>
            <a:r>
              <a:rPr lang="en-US" sz="1400" dirty="0"/>
              <a:t>Error bars are 95% confidence interval.</a:t>
            </a:r>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878717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6D341E0-D9D6-F7B5-F940-433781D9A16A}"/>
              </a:ext>
            </a:extLst>
          </p:cNvPr>
          <p:cNvSpPr>
            <a:spLocks noGrp="1"/>
          </p:cNvSpPr>
          <p:nvPr>
            <p:ph type="body" sz="quarter" idx="17"/>
          </p:nvPr>
        </p:nvSpPr>
        <p:spPr>
          <a:xfrm>
            <a:off x="555625" y="2190750"/>
            <a:ext cx="8032750" cy="623058"/>
          </a:xfrm>
        </p:spPr>
        <p:txBody>
          <a:bodyPr/>
          <a:lstStyle/>
          <a:p>
            <a:r>
              <a:rPr lang="en-US" dirty="0"/>
              <a:t>Zero Loss Payment Application</a:t>
            </a:r>
          </a:p>
        </p:txBody>
      </p:sp>
    </p:spTree>
    <p:extLst>
      <p:ext uri="{BB962C8B-B14F-4D97-AF65-F5344CB8AC3E}">
        <p14:creationId xmlns:p14="http://schemas.microsoft.com/office/powerpoint/2010/main" val="40348549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sp>
        <p:nvSpPr>
          <p:cNvPr id="2" name="Title: 1">
            <a:extLst>
              <a:ext uri="{FF2B5EF4-FFF2-40B4-BE49-F238E27FC236}">
                <a16:creationId xmlns:a16="http://schemas.microsoft.com/office/drawing/2014/main" id="{02292A97-0AD6-E72A-76C8-F7B1FB213EAF}"/>
              </a:ex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spc="-10" dirty="0">
                <a:solidFill>
                  <a:schemeClr val="accent1"/>
                </a:solidFill>
              </a:rPr>
              <a:t>Zero Loss Payment Application Assumptions</a:t>
            </a:r>
            <a:endParaRPr spc="-10" dirty="0">
              <a:solidFill>
                <a:schemeClr val="accent1"/>
              </a:solidFill>
            </a:endParaRPr>
          </a:p>
        </p:txBody>
      </p:sp>
      <p:sp>
        <p:nvSpPr>
          <p:cNvPr id="3" name="Text Placeholder 2">
            <a:extLst>
              <a:ext uri="{FF2B5EF4-FFF2-40B4-BE49-F238E27FC236}">
                <a16:creationId xmlns:a16="http://schemas.microsoft.com/office/drawing/2014/main" id="{4945BBE6-312A-2025-559D-13210F3F5F60}"/>
              </a:ext>
            </a:extLst>
          </p:cNvPr>
          <p:cNvSpPr txBox="1">
            <a:spLocks/>
          </p:cNvSpPr>
          <p:nvPr/>
        </p:nvSpPr>
        <p:spPr>
          <a:xfrm>
            <a:off x="1143000" y="1428750"/>
            <a:ext cx="6673850" cy="2781300"/>
          </a:xfrm>
          <a:prstGeom prst="rect">
            <a:avLst/>
          </a:prstGeom>
        </p:spPr>
        <p:txBody>
          <a:bodyPr/>
          <a:lstStyle>
            <a:lvl1pPr marL="171450" indent="-171450">
              <a:buClr>
                <a:schemeClr val="tx2"/>
              </a:buClr>
              <a:buFont typeface="Arial" panose="020B0604020202020204" pitchFamily="34" charset="0"/>
              <a:buChar char="•"/>
              <a:defRPr>
                <a:solidFill>
                  <a:schemeClr val="tx2"/>
                </a:solidFill>
                <a:latin typeface="+mn-lt"/>
                <a:ea typeface="+mn-ea"/>
                <a:cs typeface="+mn-cs"/>
              </a:defRPr>
            </a:lvl1pPr>
            <a:lvl2pPr marL="457200">
              <a:buFont typeface="Arial" panose="020B0604020202020204" pitchFamily="34" charset="0"/>
              <a:buChar char="•"/>
              <a:defRPr>
                <a:solidFill>
                  <a:schemeClr val="tx2"/>
                </a:solidFill>
                <a:latin typeface="+mn-lt"/>
                <a:ea typeface="+mn-ea"/>
                <a:cs typeface="+mn-cs"/>
              </a:defRPr>
            </a:lvl2pPr>
            <a:lvl3pPr marL="914400">
              <a:buFont typeface="Arial" panose="020B0604020202020204" pitchFamily="34" charset="0"/>
              <a:buChar char="•"/>
              <a:defRPr>
                <a:solidFill>
                  <a:schemeClr val="tx2"/>
                </a:solidFill>
                <a:latin typeface="+mn-lt"/>
                <a:ea typeface="+mn-ea"/>
                <a:cs typeface="+mn-cs"/>
              </a:defRPr>
            </a:lvl3pPr>
            <a:lvl4pPr marL="1371600">
              <a:buFont typeface="Arial" panose="020B0604020202020204" pitchFamily="34" charset="0"/>
              <a:buChar char="•"/>
              <a:defRPr>
                <a:solidFill>
                  <a:schemeClr val="tx2"/>
                </a:solidFill>
                <a:latin typeface="+mn-lt"/>
                <a:ea typeface="+mn-ea"/>
                <a:cs typeface="+mn-cs"/>
              </a:defRPr>
            </a:lvl4pPr>
            <a:lvl5pPr marL="1828800">
              <a:buFont typeface="Arial" panose="020B0604020202020204" pitchFamily="34" charset="0"/>
              <a:buChar char="•"/>
              <a:defRPr>
                <a:solidFill>
                  <a:schemeClr val="tx2"/>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28600" indent="-228600">
              <a:buFont typeface="Arial" panose="020B0604020202020204" pitchFamily="34" charset="0"/>
              <a:buAutoNum type="arabicParenR"/>
            </a:pPr>
            <a:r>
              <a:rPr lang="en-US" sz="1400" dirty="0"/>
              <a:t>Assets are fungible</a:t>
            </a:r>
          </a:p>
          <a:p>
            <a:pPr marL="228600" indent="-228600">
              <a:buFont typeface="Arial" panose="020B0604020202020204" pitchFamily="34" charset="0"/>
              <a:buAutoNum type="arabicParenR"/>
            </a:pPr>
            <a:endParaRPr lang="en-US" sz="1400" dirty="0"/>
          </a:p>
          <a:p>
            <a:pPr marL="228600" indent="-228600">
              <a:buFont typeface="Arial" panose="020B0604020202020204" pitchFamily="34" charset="0"/>
              <a:buAutoNum type="arabicParenR"/>
            </a:pPr>
            <a:r>
              <a:rPr lang="en-US" sz="1400" dirty="0"/>
              <a:t>Attacker can fork into </a:t>
            </a:r>
            <a:r>
              <a:rPr lang="en-US" sz="1400" i="1" dirty="0">
                <a:latin typeface="Times New Roman" panose="02020603050405020304" pitchFamily="18" charset="0"/>
                <a:cs typeface="Times New Roman" panose="02020603050405020304" pitchFamily="18" charset="0"/>
              </a:rPr>
              <a:t>a</a:t>
            </a:r>
            <a:r>
              <a:rPr lang="en-US" sz="1400" dirty="0"/>
              <a:t> branches maximum and transfer a maximum gain </a:t>
            </a:r>
            <a:r>
              <a:rPr lang="en-US" sz="1400" i="1" dirty="0">
                <a:latin typeface="Times New Roman" panose="02020603050405020304" pitchFamily="18" charset="0"/>
                <a:cs typeface="Times New Roman" panose="02020603050405020304" pitchFamily="18" charset="0"/>
              </a:rPr>
              <a:t>G</a:t>
            </a:r>
          </a:p>
          <a:p>
            <a:pPr marL="228600" indent="-228600">
              <a:buFont typeface="Arial" panose="020B0604020202020204" pitchFamily="34" charset="0"/>
              <a:buAutoNum type="arabicParenR"/>
            </a:pPr>
            <a:endParaRPr lang="en-US" sz="1400" dirty="0"/>
          </a:p>
          <a:p>
            <a:pPr marL="228600" indent="-228600">
              <a:buFont typeface="Arial" panose="020B0604020202020204" pitchFamily="34" charset="0"/>
              <a:buAutoNum type="arabicParenR"/>
            </a:pPr>
            <a:r>
              <a:rPr lang="en-US" sz="1400" dirty="0"/>
              <a:t>Each consensus participant deposits </a:t>
            </a:r>
            <a:r>
              <a:rPr lang="en-US" sz="1400" i="1" dirty="0">
                <a:latin typeface="Times New Roman" panose="02020603050405020304" pitchFamily="18" charset="0"/>
                <a:cs typeface="Times New Roman" panose="02020603050405020304" pitchFamily="18" charset="0"/>
              </a:rPr>
              <a:t>0.3G/n </a:t>
            </a:r>
            <a:r>
              <a:rPr lang="en-US" sz="1400" dirty="0"/>
              <a:t>coins that are kept for </a:t>
            </a:r>
            <a:r>
              <a:rPr lang="en-US" sz="1400" dirty="0">
                <a:latin typeface="Times New Roman" panose="02020603050405020304" pitchFamily="18" charset="0"/>
                <a:cs typeface="Times New Roman" panose="02020603050405020304" pitchFamily="18" charset="0"/>
              </a:rPr>
              <a:t>m</a:t>
            </a:r>
            <a:r>
              <a:rPr lang="en-US" sz="1400" dirty="0"/>
              <a:t> blocks</a:t>
            </a:r>
          </a:p>
          <a:p>
            <a:pPr marL="228600" indent="-228600">
              <a:buFont typeface="Arial" panose="020B0604020202020204" pitchFamily="34" charset="0"/>
              <a:buAutoNum type="arabicParenR"/>
            </a:pPr>
            <a:endParaRPr lang="en-US" sz="1400" dirty="0"/>
          </a:p>
          <a:p>
            <a:pPr marL="228600" indent="-228600">
              <a:buFont typeface="Arial" panose="020B0604020202020204" pitchFamily="34" charset="0"/>
              <a:buAutoNum type="arabicParenR"/>
            </a:pPr>
            <a:r>
              <a:rPr lang="en-US" sz="1400" dirty="0"/>
              <a:t>A transaction is committed if it reaches block depth </a:t>
            </a:r>
            <a:r>
              <a:rPr lang="en-US" sz="1400" dirty="0">
                <a:latin typeface="Times New Roman" panose="02020603050405020304" pitchFamily="18" charset="0"/>
                <a:cs typeface="Times New Roman" panose="02020603050405020304" pitchFamily="18" charset="0"/>
              </a:rPr>
              <a:t>m</a:t>
            </a:r>
          </a:p>
          <a:p>
            <a:pPr marL="228600" indent="-228600">
              <a:buFont typeface="Arial" panose="020B0604020202020204" pitchFamily="34" charset="0"/>
              <a:buAutoNum type="arabicParenR"/>
            </a:pPr>
            <a:endParaRPr lang="en-US" sz="1400" dirty="0"/>
          </a:p>
          <a:p>
            <a:pPr marL="228600" indent="-228600">
              <a:buFont typeface="Arial" panose="020B0604020202020204" pitchFamily="34" charset="0"/>
              <a:buAutoNum type="arabicParenR"/>
            </a:pPr>
            <a:r>
              <a:rPr lang="en-US" sz="1400" dirty="0"/>
              <a:t>Byzantine replicas cannot communicate infinitely faster than honest replicas in different partitions</a:t>
            </a:r>
          </a:p>
          <a:p>
            <a:pPr marL="228600" indent="-228600">
              <a:buFont typeface="Arial" panose="020B0604020202020204" pitchFamily="34" charset="0"/>
              <a:buAutoNum type="arabicParenR"/>
            </a:pPr>
            <a:endParaRPr lang="en-US" sz="1400" dirty="0"/>
          </a:p>
          <a:p>
            <a:pPr marL="228600" indent="-228600">
              <a:buFont typeface="Arial" panose="020B0604020202020204" pitchFamily="34" charset="0"/>
              <a:buAutoNum type="arabicParenR"/>
            </a:pPr>
            <a:endParaRPr lang="en-AU" sz="1400" dirty="0"/>
          </a:p>
          <a:p>
            <a:pPr marL="228600" indent="-228600">
              <a:buFont typeface="Arial" panose="020B0604020202020204" pitchFamily="34" charset="0"/>
              <a:buAutoNum type="arabicParenR"/>
            </a:pPr>
            <a:endParaRPr lang="en-AU" sz="1400" dirty="0"/>
          </a:p>
          <a:p>
            <a:pPr marL="0" indent="0">
              <a:buFont typeface="Arial" panose="020B0604020202020204" pitchFamily="34" charset="0"/>
              <a:buNone/>
            </a:pPr>
            <a:endParaRPr lang="en-US" dirty="0"/>
          </a:p>
          <a:p>
            <a:pPr>
              <a:buFont typeface="System Font Regular"/>
              <a:buChar char="-"/>
            </a:pPr>
            <a:endParaRPr lang="en-US" dirty="0"/>
          </a:p>
          <a:p>
            <a:pPr>
              <a:buFont typeface="System Font Regular"/>
              <a:buChar char="-"/>
            </a:pPr>
            <a:endParaRPr lang="en-US" dirty="0"/>
          </a:p>
          <a:p>
            <a:pPr>
              <a:buFont typeface="System Font Regular"/>
              <a:buChar char="-"/>
            </a:pPr>
            <a:endParaRPr lang="en-US" dirty="0"/>
          </a:p>
        </p:txBody>
      </p:sp>
    </p:spTree>
    <p:extLst>
      <p:ext uri="{BB962C8B-B14F-4D97-AF65-F5344CB8AC3E}">
        <p14:creationId xmlns:p14="http://schemas.microsoft.com/office/powerpoint/2010/main" val="32793633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pic>
        <p:nvPicPr>
          <p:cNvPr id="5" name="Picture 4" descr="A diagram of a system&#10;&#10;Description automatically generated">
            <a:extLst>
              <a:ext uri="{FF2B5EF4-FFF2-40B4-BE49-F238E27FC236}">
                <a16:creationId xmlns:a16="http://schemas.microsoft.com/office/drawing/2014/main" id="{1AC0812F-C54A-1F89-E131-DC8A1BF11E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0252" y="1220631"/>
            <a:ext cx="5212000" cy="3623122"/>
          </a:xfrm>
          <a:prstGeom prst="rect">
            <a:avLst/>
          </a:prstGeom>
        </p:spPr>
      </p:pic>
      <p:sp>
        <p:nvSpPr>
          <p:cNvPr id="2" name="Title: 1">
            <a:extLst>
              <a:ext uri="{FF2B5EF4-FFF2-40B4-BE49-F238E27FC236}">
                <a16:creationId xmlns:a16="http://schemas.microsoft.com/office/drawing/2014/main" id="{02292A97-0AD6-E72A-76C8-F7B1FB213EAF}"/>
              </a:ex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spc="-10" dirty="0">
                <a:solidFill>
                  <a:schemeClr val="accent1"/>
                </a:solidFill>
              </a:rPr>
              <a:t>Zero Loss Payment Application</a:t>
            </a:r>
            <a:endParaRPr spc="-10" dirty="0">
              <a:solidFill>
                <a:schemeClr val="accent1"/>
              </a:solidFill>
            </a:endParaRPr>
          </a:p>
        </p:txBody>
      </p:sp>
      <p:sp>
        <p:nvSpPr>
          <p:cNvPr id="3" name="TextBox 2">
            <a:extLst>
              <a:ext uri="{FF2B5EF4-FFF2-40B4-BE49-F238E27FC236}">
                <a16:creationId xmlns:a16="http://schemas.microsoft.com/office/drawing/2014/main" id="{70017857-559F-78B9-3C3B-16FB72E48E82}"/>
              </a:ext>
            </a:extLst>
          </p:cNvPr>
          <p:cNvSpPr txBox="1"/>
          <p:nvPr/>
        </p:nvSpPr>
        <p:spPr>
          <a:xfrm>
            <a:off x="821748" y="1448365"/>
            <a:ext cx="2057810" cy="3108543"/>
          </a:xfrm>
          <a:prstGeom prst="rect">
            <a:avLst/>
          </a:prstGeom>
          <a:solidFill>
            <a:schemeClr val="bg1">
              <a:lumMod val="95000"/>
            </a:schemeClr>
          </a:solidFill>
          <a:ln w="19050">
            <a:solidFill>
              <a:schemeClr val="tx1"/>
            </a:solidFill>
          </a:ln>
        </p:spPr>
        <p:txBody>
          <a:bodyPr wrap="square">
            <a:spAutoFit/>
          </a:bodyPr>
          <a:lstStyle/>
          <a:p>
            <a:r>
              <a:rPr lang="en-US" sz="1400" dirty="0"/>
              <a:t>Consider that Alice (A) has 1M coins initially and tries to double spend.</a:t>
            </a:r>
          </a:p>
          <a:p>
            <a:r>
              <a:rPr lang="en-US" sz="1400" dirty="0"/>
              <a:t>Alice hacks the code of node p</a:t>
            </a:r>
            <a:r>
              <a:rPr lang="en-US" sz="1400" baseline="-25000" dirty="0"/>
              <a:t>k </a:t>
            </a:r>
            <a:r>
              <a:rPr lang="en-US" sz="1400" dirty="0"/>
              <a:t>to lead p</a:t>
            </a:r>
            <a:r>
              <a:rPr lang="en-US" sz="1400" baseline="-25000" dirty="0"/>
              <a:t>i</a:t>
            </a:r>
            <a:r>
              <a:rPr lang="en-US" sz="1400" dirty="0"/>
              <a:t> and </a:t>
            </a:r>
            <a:r>
              <a:rPr lang="en-US" sz="1400" dirty="0" err="1"/>
              <a:t>p</a:t>
            </a:r>
            <a:r>
              <a:rPr lang="en-US" sz="1400" baseline="-25000" dirty="0" err="1"/>
              <a:t>j</a:t>
            </a:r>
            <a:r>
              <a:rPr lang="en-US" sz="1400" dirty="0"/>
              <a:t> to disagree about b and b’ blocks.</a:t>
            </a:r>
          </a:p>
          <a:p>
            <a:endParaRPr lang="en-US" sz="1400" dirty="0"/>
          </a:p>
          <a:p>
            <a:r>
              <a:rPr lang="en-US" sz="1400" dirty="0"/>
              <a:t>The Accountable SMR detects the misbehavior of p</a:t>
            </a:r>
            <a:r>
              <a:rPr lang="en-US" sz="1400" baseline="-25000" dirty="0"/>
              <a:t>k</a:t>
            </a:r>
            <a:r>
              <a:rPr lang="en-US" sz="1400" dirty="0"/>
              <a:t> and uses the deposit of p</a:t>
            </a:r>
            <a:r>
              <a:rPr lang="en-US" sz="1400" baseline="-25000" dirty="0"/>
              <a:t>k </a:t>
            </a:r>
            <a:r>
              <a:rPr lang="en-US" sz="1400" dirty="0"/>
              <a:t>to refund Bob (B).</a:t>
            </a:r>
          </a:p>
        </p:txBody>
      </p:sp>
    </p:spTree>
    <p:extLst>
      <p:ext uri="{BB962C8B-B14F-4D97-AF65-F5344CB8AC3E}">
        <p14:creationId xmlns:p14="http://schemas.microsoft.com/office/powerpoint/2010/main" val="33802224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sp>
        <p:nvSpPr>
          <p:cNvPr id="2" name="Title: 1">
            <a:extLst>
              <a:ext uri="{FF2B5EF4-FFF2-40B4-BE49-F238E27FC236}">
                <a16:creationId xmlns:a16="http://schemas.microsoft.com/office/drawing/2014/main" id="{02292A97-0AD6-E72A-76C8-F7B1FB213EAF}"/>
              </a:ex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spc="-10" dirty="0">
                <a:solidFill>
                  <a:schemeClr val="accent1"/>
                </a:solidFill>
              </a:rPr>
              <a:t>Zero Loss Payment Application</a:t>
            </a:r>
            <a:endParaRPr spc="-10" dirty="0">
              <a:solidFill>
                <a:schemeClr val="accent1"/>
              </a:solidFill>
            </a:endParaRPr>
          </a:p>
        </p:txBody>
      </p:sp>
      <p:pic>
        <p:nvPicPr>
          <p:cNvPr id="7" name="Picture 6" descr="A graph with numbers and lines&#10;&#10;Description automatically generated">
            <a:extLst>
              <a:ext uri="{FF2B5EF4-FFF2-40B4-BE49-F238E27FC236}">
                <a16:creationId xmlns:a16="http://schemas.microsoft.com/office/drawing/2014/main" id="{DB254629-C888-DD64-1708-0E73F90E99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6400" y="1221821"/>
            <a:ext cx="6216650" cy="2264088"/>
          </a:xfrm>
          <a:prstGeom prst="rect">
            <a:avLst/>
          </a:prstGeom>
        </p:spPr>
      </p:pic>
      <p:sp>
        <p:nvSpPr>
          <p:cNvPr id="8" name="TextBox 7">
            <a:extLst>
              <a:ext uri="{FF2B5EF4-FFF2-40B4-BE49-F238E27FC236}">
                <a16:creationId xmlns:a16="http://schemas.microsoft.com/office/drawing/2014/main" id="{81C55330-F075-CF40-91F1-8B44073DC48A}"/>
              </a:ext>
            </a:extLst>
          </p:cNvPr>
          <p:cNvSpPr txBox="1"/>
          <p:nvPr/>
        </p:nvSpPr>
        <p:spPr>
          <a:xfrm>
            <a:off x="1758540" y="3452795"/>
            <a:ext cx="5626920" cy="523220"/>
          </a:xfrm>
          <a:prstGeom prst="rect">
            <a:avLst/>
          </a:prstGeom>
          <a:solidFill>
            <a:schemeClr val="bg1">
              <a:lumMod val="95000"/>
            </a:schemeClr>
          </a:solidFill>
          <a:ln w="19050">
            <a:solidFill>
              <a:schemeClr val="tx1"/>
            </a:solidFill>
          </a:ln>
        </p:spPr>
        <p:txBody>
          <a:bodyPr wrap="square">
            <a:spAutoFit/>
          </a:bodyPr>
          <a:lstStyle/>
          <a:p>
            <a:r>
              <a:rPr lang="en-US" sz="1400" dirty="0"/>
              <a:t>Minimum finalization </a:t>
            </a:r>
            <a:r>
              <a:rPr lang="en-US" sz="1400" dirty="0" err="1"/>
              <a:t>blockdepth</a:t>
            </a:r>
            <a:r>
              <a:rPr lang="en-US" sz="1400" dirty="0"/>
              <a:t> </a:t>
            </a:r>
            <a:r>
              <a:rPr lang="en-US" sz="1400" dirty="0">
                <a:latin typeface="Times New Roman" panose="02020603050405020304" pitchFamily="18" charset="0"/>
                <a:cs typeface="Times New Roman" panose="02020603050405020304" pitchFamily="18" charset="0"/>
              </a:rPr>
              <a:t>m</a:t>
            </a:r>
            <a:r>
              <a:rPr lang="en-US" sz="1400" dirty="0"/>
              <a:t> to obtain zero-loss payment app </a:t>
            </a:r>
            <a:br>
              <a:rPr lang="en-US" sz="1400" dirty="0"/>
            </a:br>
            <a:r>
              <a:rPr lang="en-US" sz="1400" dirty="0">
                <a:latin typeface="+mj-lt"/>
                <a:cs typeface="Times New Roman" panose="02020603050405020304" pitchFamily="18" charset="0"/>
              </a:rPr>
              <a:t>Failures</a:t>
            </a:r>
            <a:r>
              <a:rPr lang="en-US" sz="1400" dirty="0">
                <a:latin typeface="Times New Roman" panose="02020603050405020304" pitchFamily="18" charset="0"/>
                <a:cs typeface="Times New Roman" panose="02020603050405020304" pitchFamily="18" charset="0"/>
              </a:rPr>
              <a:t> f = </a:t>
            </a:r>
            <a:r>
              <a:rPr lang="en-US" sz="1400" dirty="0">
                <a:effectLst/>
                <a:latin typeface="Times New Roman" panose="02020603050405020304" pitchFamily="18" charset="0"/>
                <a:cs typeface="Times New Roman" panose="02020603050405020304" pitchFamily="18" charset="0"/>
              </a:rPr>
              <a:t>⌈5n/9⌉−1 </a:t>
            </a:r>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49749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sp>
        <p:nvSpPr>
          <p:cNvPr id="2" name="Title: 1">
            <a:extLst>
              <a:ext uri="{FF2B5EF4-FFF2-40B4-BE49-F238E27FC236}">
                <a16:creationId xmlns:a16="http://schemas.microsoft.com/office/drawing/2014/main" id="{02292A97-0AD6-E72A-76C8-F7B1FB213EAF}"/>
              </a:ex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spc="-10" dirty="0">
                <a:solidFill>
                  <a:schemeClr val="accent1"/>
                </a:solidFill>
              </a:rPr>
              <a:t>Conclusion</a:t>
            </a:r>
            <a:endParaRPr spc="-10" dirty="0">
              <a:solidFill>
                <a:schemeClr val="accent1"/>
              </a:solidFill>
            </a:endParaRPr>
          </a:p>
        </p:txBody>
      </p:sp>
      <p:sp>
        <p:nvSpPr>
          <p:cNvPr id="3" name="Text Placeholder 2">
            <a:extLst>
              <a:ext uri="{FF2B5EF4-FFF2-40B4-BE49-F238E27FC236}">
                <a16:creationId xmlns:a16="http://schemas.microsoft.com/office/drawing/2014/main" id="{4945BBE6-312A-2025-559D-13210F3F5F60}"/>
              </a:ext>
            </a:extLst>
          </p:cNvPr>
          <p:cNvSpPr txBox="1">
            <a:spLocks/>
          </p:cNvSpPr>
          <p:nvPr/>
        </p:nvSpPr>
        <p:spPr>
          <a:xfrm>
            <a:off x="1161716" y="1181100"/>
            <a:ext cx="5562600" cy="2781300"/>
          </a:xfrm>
          <a:prstGeom prst="rect">
            <a:avLst/>
          </a:prstGeom>
        </p:spPr>
        <p:txBody>
          <a:bodyPr/>
          <a:lstStyle>
            <a:lvl1pPr marL="171450" indent="-171450">
              <a:buClr>
                <a:schemeClr val="tx2"/>
              </a:buClr>
              <a:buFont typeface="Arial" panose="020B0604020202020204" pitchFamily="34" charset="0"/>
              <a:buChar char="•"/>
              <a:defRPr>
                <a:solidFill>
                  <a:schemeClr val="tx2"/>
                </a:solidFill>
                <a:latin typeface="+mn-lt"/>
                <a:ea typeface="+mn-ea"/>
                <a:cs typeface="+mn-cs"/>
              </a:defRPr>
            </a:lvl1pPr>
            <a:lvl2pPr marL="457200">
              <a:buFont typeface="Arial" panose="020B0604020202020204" pitchFamily="34" charset="0"/>
              <a:buChar char="•"/>
              <a:defRPr>
                <a:solidFill>
                  <a:schemeClr val="tx2"/>
                </a:solidFill>
                <a:latin typeface="+mn-lt"/>
                <a:ea typeface="+mn-ea"/>
                <a:cs typeface="+mn-cs"/>
              </a:defRPr>
            </a:lvl2pPr>
            <a:lvl3pPr marL="914400">
              <a:buFont typeface="Arial" panose="020B0604020202020204" pitchFamily="34" charset="0"/>
              <a:buChar char="•"/>
              <a:defRPr>
                <a:solidFill>
                  <a:schemeClr val="tx2"/>
                </a:solidFill>
                <a:latin typeface="+mn-lt"/>
                <a:ea typeface="+mn-ea"/>
                <a:cs typeface="+mn-cs"/>
              </a:defRPr>
            </a:lvl3pPr>
            <a:lvl4pPr marL="1371600">
              <a:buFont typeface="Arial" panose="020B0604020202020204" pitchFamily="34" charset="0"/>
              <a:buChar char="•"/>
              <a:defRPr>
                <a:solidFill>
                  <a:schemeClr val="tx2"/>
                </a:solidFill>
                <a:latin typeface="+mn-lt"/>
                <a:ea typeface="+mn-ea"/>
                <a:cs typeface="+mn-cs"/>
              </a:defRPr>
            </a:lvl4pPr>
            <a:lvl5pPr marL="1828800">
              <a:buFont typeface="Arial" panose="020B0604020202020204" pitchFamily="34" charset="0"/>
              <a:buChar char="•"/>
              <a:defRPr>
                <a:solidFill>
                  <a:schemeClr val="tx2"/>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indent="0">
              <a:buNone/>
            </a:pPr>
            <a:r>
              <a:rPr lang="en-US" sz="1400" dirty="0"/>
              <a:t>Prior to this work, blockchains could not tolerate a majority of failures.</a:t>
            </a:r>
          </a:p>
          <a:p>
            <a:pPr marL="0" indent="0">
              <a:buNone/>
            </a:pPr>
            <a:endParaRPr lang="en-US" sz="1400" dirty="0"/>
          </a:p>
          <a:p>
            <a:pPr marL="0" indent="0">
              <a:buNone/>
            </a:pPr>
            <a:r>
              <a:rPr lang="en-US" sz="1400" dirty="0"/>
              <a:t>ZLB tolerates a majority of failures by building upon: </a:t>
            </a:r>
          </a:p>
          <a:p>
            <a:pPr>
              <a:buFontTx/>
              <a:buChar char="-"/>
            </a:pPr>
            <a:r>
              <a:rPr lang="en-US" sz="1400" dirty="0"/>
              <a:t>Recent advances on the Accountable Consensus problem</a:t>
            </a:r>
          </a:p>
          <a:p>
            <a:pPr>
              <a:buFontTx/>
              <a:buChar char="-"/>
            </a:pPr>
            <a:r>
              <a:rPr lang="en-US" sz="1400" dirty="0"/>
              <a:t>The failure paradigm shift between closed networks and open blockchain networks</a:t>
            </a:r>
          </a:p>
          <a:p>
            <a:pPr>
              <a:buFontTx/>
              <a:buChar char="-"/>
            </a:pPr>
            <a:endParaRPr lang="en-US" sz="1400" dirty="0"/>
          </a:p>
          <a:p>
            <a:pPr marL="0" indent="0">
              <a:buNone/>
            </a:pPr>
            <a:r>
              <a:rPr lang="en-US" sz="1400" dirty="0"/>
              <a:t>ZLB leverages the superblock optimization to scale well and achieves similar performance as Redbelly with 90 </a:t>
            </a:r>
            <a:r>
              <a:rPr lang="en-US" sz="1400" dirty="0" err="1"/>
              <a:t>geodistributed</a:t>
            </a:r>
            <a:r>
              <a:rPr lang="en-US" sz="1400" dirty="0"/>
              <a:t> consensus participants. </a:t>
            </a:r>
          </a:p>
          <a:p>
            <a:pPr marL="0" indent="0">
              <a:buNone/>
            </a:pPr>
            <a:endParaRPr lang="en-US" sz="1400" dirty="0"/>
          </a:p>
          <a:p>
            <a:pPr marL="0" indent="0">
              <a:buNone/>
            </a:pPr>
            <a:r>
              <a:rPr lang="en-US" sz="1400" dirty="0"/>
              <a:t>It allows to implement a zero-loss payment system, which rolls back conflicting transactions with deposited coins, which prevents double spending.</a:t>
            </a:r>
          </a:p>
          <a:p>
            <a:pPr marL="0" indent="0">
              <a:buNone/>
            </a:pPr>
            <a:endParaRPr lang="en-US" sz="1400" dirty="0"/>
          </a:p>
          <a:p>
            <a:pPr marL="0" indent="0">
              <a:buNone/>
            </a:pPr>
            <a:endParaRPr lang="en-US" sz="1400" dirty="0"/>
          </a:p>
          <a:p>
            <a:pPr marL="228600" indent="-228600">
              <a:buFont typeface="Arial" panose="020B0604020202020204" pitchFamily="34" charset="0"/>
              <a:buAutoNum type="arabicParenR"/>
            </a:pPr>
            <a:endParaRPr lang="en-AU" sz="1400" dirty="0"/>
          </a:p>
          <a:p>
            <a:pPr marL="228600" indent="-228600">
              <a:buFont typeface="Arial" panose="020B0604020202020204" pitchFamily="34" charset="0"/>
              <a:buAutoNum type="arabicParenR"/>
            </a:pPr>
            <a:endParaRPr lang="en-AU" sz="1400" dirty="0"/>
          </a:p>
          <a:p>
            <a:pPr marL="0" indent="0">
              <a:buFont typeface="Arial" panose="020B0604020202020204" pitchFamily="34" charset="0"/>
              <a:buNone/>
            </a:pPr>
            <a:endParaRPr lang="en-US" dirty="0"/>
          </a:p>
          <a:p>
            <a:pPr>
              <a:buFont typeface="System Font Regular"/>
              <a:buChar char="-"/>
            </a:pPr>
            <a:endParaRPr lang="en-US" dirty="0"/>
          </a:p>
          <a:p>
            <a:pPr>
              <a:buFont typeface="System Font Regular"/>
              <a:buChar char="-"/>
            </a:pPr>
            <a:endParaRPr lang="en-US" dirty="0"/>
          </a:p>
          <a:p>
            <a:pPr>
              <a:buFont typeface="System Font Regular"/>
              <a:buChar char="-"/>
            </a:pPr>
            <a:endParaRPr lang="en-US" dirty="0"/>
          </a:p>
        </p:txBody>
      </p:sp>
      <p:pic>
        <p:nvPicPr>
          <p:cNvPr id="5" name="Picture 4" descr="A qr code on a white background&#10;&#10;Description automatically generated">
            <a:extLst>
              <a:ext uri="{FF2B5EF4-FFF2-40B4-BE49-F238E27FC236}">
                <a16:creationId xmlns:a16="http://schemas.microsoft.com/office/drawing/2014/main" id="{6E11C958-C9CF-7D6D-F775-D1B655B8FE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81800" y="242713"/>
            <a:ext cx="2159000" cy="2032000"/>
          </a:xfrm>
          <a:prstGeom prst="rect">
            <a:avLst/>
          </a:prstGeom>
        </p:spPr>
      </p:pic>
      <p:sp>
        <p:nvSpPr>
          <p:cNvPr id="6" name="TextBox 5">
            <a:extLst>
              <a:ext uri="{FF2B5EF4-FFF2-40B4-BE49-F238E27FC236}">
                <a16:creationId xmlns:a16="http://schemas.microsoft.com/office/drawing/2014/main" id="{C89F8A04-1401-A727-AF95-BD18BD88166F}"/>
              </a:ext>
            </a:extLst>
          </p:cNvPr>
          <p:cNvSpPr txBox="1"/>
          <p:nvPr/>
        </p:nvSpPr>
        <p:spPr>
          <a:xfrm>
            <a:off x="7389020" y="2187773"/>
            <a:ext cx="1526380" cy="307777"/>
          </a:xfrm>
          <a:prstGeom prst="rect">
            <a:avLst/>
          </a:prstGeom>
          <a:noFill/>
        </p:spPr>
        <p:txBody>
          <a:bodyPr wrap="none" rtlCol="0">
            <a:spAutoFit/>
          </a:bodyPr>
          <a:lstStyle/>
          <a:p>
            <a:r>
              <a:rPr lang="en-US" sz="1400" i="1" dirty="0"/>
              <a:t>More information</a:t>
            </a:r>
          </a:p>
        </p:txBody>
      </p:sp>
      <p:pic>
        <p:nvPicPr>
          <p:cNvPr id="8" name="Picture 7" descr="A qr code on a white background&#10;&#10;Description automatically generated">
            <a:extLst>
              <a:ext uri="{FF2B5EF4-FFF2-40B4-BE49-F238E27FC236}">
                <a16:creationId xmlns:a16="http://schemas.microsoft.com/office/drawing/2014/main" id="{4ED6783E-5326-9CFA-6F71-0E0383E07E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4095" y="2516589"/>
            <a:ext cx="2021305" cy="2034691"/>
          </a:xfrm>
          <a:prstGeom prst="rect">
            <a:avLst/>
          </a:prstGeom>
        </p:spPr>
      </p:pic>
      <p:sp>
        <p:nvSpPr>
          <p:cNvPr id="9" name="TextBox 8">
            <a:extLst>
              <a:ext uri="{FF2B5EF4-FFF2-40B4-BE49-F238E27FC236}">
                <a16:creationId xmlns:a16="http://schemas.microsoft.com/office/drawing/2014/main" id="{09F5CB8A-182A-FF49-F3A0-A92974D5476C}"/>
              </a:ext>
            </a:extLst>
          </p:cNvPr>
          <p:cNvSpPr txBox="1"/>
          <p:nvPr/>
        </p:nvSpPr>
        <p:spPr>
          <a:xfrm>
            <a:off x="7326503" y="4485062"/>
            <a:ext cx="1588897" cy="307777"/>
          </a:xfrm>
          <a:prstGeom prst="rect">
            <a:avLst/>
          </a:prstGeom>
          <a:noFill/>
        </p:spPr>
        <p:txBody>
          <a:bodyPr wrap="none" rtlCol="0">
            <a:spAutoFit/>
          </a:bodyPr>
          <a:lstStyle/>
          <a:p>
            <a:r>
              <a:rPr lang="en-US" sz="1400" i="1" dirty="0"/>
              <a:t>Redbelly Network</a:t>
            </a:r>
          </a:p>
        </p:txBody>
      </p:sp>
    </p:spTree>
    <p:extLst>
      <p:ext uri="{BB962C8B-B14F-4D97-AF65-F5344CB8AC3E}">
        <p14:creationId xmlns:p14="http://schemas.microsoft.com/office/powerpoint/2010/main" val="12484674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6D341E0-D9D6-F7B5-F940-433781D9A16A}"/>
              </a:ext>
            </a:extLst>
          </p:cNvPr>
          <p:cNvSpPr>
            <a:spLocks noGrp="1"/>
          </p:cNvSpPr>
          <p:nvPr>
            <p:ph type="body" sz="quarter" idx="17"/>
          </p:nvPr>
        </p:nvSpPr>
        <p:spPr>
          <a:xfrm>
            <a:off x="555625" y="2190750"/>
            <a:ext cx="8032750" cy="623058"/>
          </a:xfrm>
        </p:spPr>
        <p:txBody>
          <a:bodyPr/>
          <a:lstStyle/>
          <a:p>
            <a:r>
              <a:rPr lang="en-US" dirty="0"/>
              <a:t>Backup</a:t>
            </a:r>
          </a:p>
        </p:txBody>
      </p:sp>
    </p:spTree>
    <p:extLst>
      <p:ext uri="{BB962C8B-B14F-4D97-AF65-F5344CB8AC3E}">
        <p14:creationId xmlns:p14="http://schemas.microsoft.com/office/powerpoint/2010/main" val="12265747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sp>
        <p:nvSpPr>
          <p:cNvPr id="2" name="Title: 1">
            <a:extLst>
              <a:ext uri="{FF2B5EF4-FFF2-40B4-BE49-F238E27FC236}">
                <a16:creationId xmlns:a16="http://schemas.microsoft.com/office/drawing/2014/main" id="{02292A97-0AD6-E72A-76C8-F7B1FB213EAF}"/>
              </a:ex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spc="-10" dirty="0">
                <a:solidFill>
                  <a:schemeClr val="accent1"/>
                </a:solidFill>
              </a:rPr>
              <a:t>Why f &lt; 5n/9 ?</a:t>
            </a:r>
            <a:endParaRPr spc="-10" dirty="0">
              <a:solidFill>
                <a:schemeClr val="accent1"/>
              </a:solidFill>
            </a:endParaRPr>
          </a:p>
        </p:txBody>
      </p:sp>
      <p:sp>
        <p:nvSpPr>
          <p:cNvPr id="3" name="Text Placeholder 2">
            <a:extLst>
              <a:ext uri="{FF2B5EF4-FFF2-40B4-BE49-F238E27FC236}">
                <a16:creationId xmlns:a16="http://schemas.microsoft.com/office/drawing/2014/main" id="{4945BBE6-312A-2025-559D-13210F3F5F60}"/>
              </a:ext>
            </a:extLst>
          </p:cNvPr>
          <p:cNvSpPr txBox="1">
            <a:spLocks/>
          </p:cNvSpPr>
          <p:nvPr/>
        </p:nvSpPr>
        <p:spPr>
          <a:xfrm>
            <a:off x="1143000" y="1428750"/>
            <a:ext cx="6673850" cy="2781300"/>
          </a:xfrm>
          <a:prstGeom prst="rect">
            <a:avLst/>
          </a:prstGeom>
        </p:spPr>
        <p:txBody>
          <a:bodyPr/>
          <a:lstStyle>
            <a:lvl1pPr marL="171450" indent="-171450">
              <a:buClr>
                <a:schemeClr val="tx2"/>
              </a:buClr>
              <a:buFont typeface="Arial" panose="020B0604020202020204" pitchFamily="34" charset="0"/>
              <a:buChar char="•"/>
              <a:defRPr>
                <a:solidFill>
                  <a:schemeClr val="tx2"/>
                </a:solidFill>
                <a:latin typeface="+mn-lt"/>
                <a:ea typeface="+mn-ea"/>
                <a:cs typeface="+mn-cs"/>
              </a:defRPr>
            </a:lvl1pPr>
            <a:lvl2pPr marL="457200">
              <a:buFont typeface="Arial" panose="020B0604020202020204" pitchFamily="34" charset="0"/>
              <a:buChar char="•"/>
              <a:defRPr>
                <a:solidFill>
                  <a:schemeClr val="tx2"/>
                </a:solidFill>
                <a:latin typeface="+mn-lt"/>
                <a:ea typeface="+mn-ea"/>
                <a:cs typeface="+mn-cs"/>
              </a:defRPr>
            </a:lvl2pPr>
            <a:lvl3pPr marL="914400">
              <a:buFont typeface="Arial" panose="020B0604020202020204" pitchFamily="34" charset="0"/>
              <a:buChar char="•"/>
              <a:defRPr>
                <a:solidFill>
                  <a:schemeClr val="tx2"/>
                </a:solidFill>
                <a:latin typeface="+mn-lt"/>
                <a:ea typeface="+mn-ea"/>
                <a:cs typeface="+mn-cs"/>
              </a:defRPr>
            </a:lvl3pPr>
            <a:lvl4pPr marL="1371600">
              <a:buFont typeface="Arial" panose="020B0604020202020204" pitchFamily="34" charset="0"/>
              <a:buChar char="•"/>
              <a:defRPr>
                <a:solidFill>
                  <a:schemeClr val="tx2"/>
                </a:solidFill>
                <a:latin typeface="+mn-lt"/>
                <a:ea typeface="+mn-ea"/>
                <a:cs typeface="+mn-cs"/>
              </a:defRPr>
            </a:lvl4pPr>
            <a:lvl5pPr marL="1828800">
              <a:buFont typeface="Arial" panose="020B0604020202020204" pitchFamily="34" charset="0"/>
              <a:buChar char="•"/>
              <a:defRPr>
                <a:solidFill>
                  <a:schemeClr val="tx2"/>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85750" lvl="1">
              <a:buNone/>
            </a:pPr>
            <a:r>
              <a:rPr lang="en-AU" sz="1400" dirty="0"/>
              <a:t>In Polygraph, honest replicas identify </a:t>
            </a:r>
            <a:r>
              <a:rPr lang="en-AU" sz="1400" dirty="0" err="1"/>
              <a:t>f_d</a:t>
            </a:r>
            <a:r>
              <a:rPr lang="en-AU" sz="1400" dirty="0"/>
              <a:t> &gt;= n/3 faulty replicas</a:t>
            </a:r>
          </a:p>
          <a:p>
            <a:pPr marL="285750" lvl="1">
              <a:buNone/>
            </a:pPr>
            <a:endParaRPr lang="en-AU" sz="1400" dirty="0"/>
          </a:p>
          <a:p>
            <a:pPr marL="285750" lvl="1">
              <a:buNone/>
            </a:pPr>
            <a:r>
              <a:rPr lang="en-AU" sz="1400" dirty="0"/>
              <a:t>Even if honest replicas do not agree on the same replicas, they will eventually ban the same set of replicas within the static period of the adversary to obtain n’ consensus participants</a:t>
            </a:r>
          </a:p>
          <a:p>
            <a:pPr marL="285750" lvl="1">
              <a:buNone/>
            </a:pPr>
            <a:endParaRPr lang="en-AU" sz="1400" dirty="0"/>
          </a:p>
          <a:p>
            <a:pPr marL="285750" lvl="1">
              <a:buNone/>
            </a:pPr>
            <a:r>
              <a:rPr lang="en-AU" sz="1400" dirty="0"/>
              <a:t>Since n’&lt;= n-</a:t>
            </a:r>
            <a:r>
              <a:rPr lang="en-AU" sz="1400" dirty="0" err="1"/>
              <a:t>f_d</a:t>
            </a:r>
            <a:r>
              <a:rPr lang="en-AU" sz="1400" dirty="0"/>
              <a:t> and f’ = f-</a:t>
            </a:r>
            <a:r>
              <a:rPr lang="en-AU" sz="1400" dirty="0" err="1"/>
              <a:t>f_d</a:t>
            </a:r>
            <a:r>
              <a:rPr lang="en-AU" sz="1400" dirty="0"/>
              <a:t>, we have that the number of faulty participants not excluded is f’ &lt; n’/3 (1)</a:t>
            </a:r>
          </a:p>
          <a:p>
            <a:pPr marL="285750" lvl="1">
              <a:buNone/>
            </a:pPr>
            <a:endParaRPr lang="en-AU" sz="1400" dirty="0"/>
          </a:p>
          <a:p>
            <a:pPr marL="285750" lvl="1">
              <a:buNone/>
            </a:pPr>
            <a:r>
              <a:rPr lang="en-AU" sz="1400" dirty="0"/>
              <a:t>Since n’/3 &lt;= (n-</a:t>
            </a:r>
            <a:r>
              <a:rPr lang="en-AU" sz="1400" dirty="0" err="1"/>
              <a:t>f_d</a:t>
            </a:r>
            <a:r>
              <a:rPr lang="en-AU" sz="1400" dirty="0"/>
              <a:t>)/3 and </a:t>
            </a:r>
            <a:r>
              <a:rPr lang="en-AU" sz="1400" dirty="0" err="1"/>
              <a:t>f_d</a:t>
            </a:r>
            <a:r>
              <a:rPr lang="en-AU" sz="1400" dirty="0"/>
              <a:t> &gt;= n/3, this means that n’/3 &lt;= n/3-n/9 (2)</a:t>
            </a:r>
          </a:p>
          <a:p>
            <a:pPr marL="285750" lvl="1">
              <a:buNone/>
            </a:pPr>
            <a:endParaRPr lang="en-AU" sz="1400" dirty="0"/>
          </a:p>
          <a:p>
            <a:pPr marL="285750" lvl="1">
              <a:buNone/>
            </a:pPr>
            <a:r>
              <a:rPr lang="en-AU" sz="1400" dirty="0"/>
              <a:t>The conjunction of (1) and (2) leads to f’&lt;2n/9. </a:t>
            </a:r>
            <a:br>
              <a:rPr lang="en-AU" sz="1400" dirty="0"/>
            </a:br>
            <a:br>
              <a:rPr lang="en-AU" sz="1400" dirty="0"/>
            </a:br>
            <a:r>
              <a:rPr lang="en-AU" sz="1400" dirty="0"/>
              <a:t>By choosing f &lt; 5n/9, we guarantee that f – </a:t>
            </a:r>
            <a:r>
              <a:rPr lang="en-AU" sz="1400" dirty="0" err="1"/>
              <a:t>f_d</a:t>
            </a:r>
            <a:r>
              <a:rPr lang="en-AU" sz="1400" dirty="0"/>
              <a:t> &lt; 2n/9.</a:t>
            </a:r>
          </a:p>
          <a:p>
            <a:pPr marL="285750" lvl="1">
              <a:buNone/>
            </a:pPr>
            <a:endParaRPr lang="en-AU" sz="1400" dirty="0"/>
          </a:p>
          <a:p>
            <a:pPr marL="285750" lvl="1">
              <a:buNone/>
            </a:pPr>
            <a:r>
              <a:rPr lang="en-AU" sz="1400" dirty="0"/>
              <a:t>	</a:t>
            </a:r>
          </a:p>
          <a:p>
            <a:pPr marL="0" indent="0">
              <a:buFont typeface="Arial" panose="020B0604020202020204" pitchFamily="34" charset="0"/>
              <a:buNone/>
            </a:pPr>
            <a:endParaRPr lang="en-US" dirty="0"/>
          </a:p>
          <a:p>
            <a:pPr>
              <a:buFont typeface="System Font Regular"/>
              <a:buChar char="-"/>
            </a:pPr>
            <a:endParaRPr lang="en-US" dirty="0"/>
          </a:p>
          <a:p>
            <a:pPr>
              <a:buFont typeface="System Font Regular"/>
              <a:buChar char="-"/>
            </a:pPr>
            <a:endParaRPr lang="en-US" dirty="0"/>
          </a:p>
          <a:p>
            <a:pPr>
              <a:buFont typeface="System Font Regular"/>
              <a:buChar char="-"/>
            </a:pPr>
            <a:endParaRPr lang="en-US" dirty="0"/>
          </a:p>
        </p:txBody>
      </p:sp>
    </p:spTree>
    <p:extLst>
      <p:ext uri="{BB962C8B-B14F-4D97-AF65-F5344CB8AC3E}">
        <p14:creationId xmlns:p14="http://schemas.microsoft.com/office/powerpoint/2010/main" val="35253302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dirty="0" err="1">
                <a:solidFill>
                  <a:schemeClr val="accent1"/>
                </a:solidFill>
              </a:rPr>
              <a:t>Longlasting</a:t>
            </a:r>
            <a:r>
              <a:rPr lang="en-AU" dirty="0">
                <a:solidFill>
                  <a:schemeClr val="accent1"/>
                </a:solidFill>
              </a:rPr>
              <a:t> Blockchain Problem</a:t>
            </a:r>
            <a:endParaRPr spc="-10" dirty="0">
              <a:solidFill>
                <a:schemeClr val="accent1"/>
              </a:solidFill>
            </a:endParaRPr>
          </a:p>
        </p:txBody>
      </p:sp>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pic>
        <p:nvPicPr>
          <p:cNvPr id="5" name="Picture 4">
            <a:extLst>
              <a:ext uri="{FF2B5EF4-FFF2-40B4-BE49-F238E27FC236}">
                <a16:creationId xmlns:a16="http://schemas.microsoft.com/office/drawing/2014/main" id="{4D239464-4ADF-9952-B4EC-58D4E3372F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325" y="3490388"/>
            <a:ext cx="7772400" cy="916514"/>
          </a:xfrm>
          <a:prstGeom prst="rect">
            <a:avLst/>
          </a:prstGeom>
        </p:spPr>
      </p:pic>
      <p:cxnSp>
        <p:nvCxnSpPr>
          <p:cNvPr id="7" name="Straight Arrow Connector 6">
            <a:extLst>
              <a:ext uri="{FF2B5EF4-FFF2-40B4-BE49-F238E27FC236}">
                <a16:creationId xmlns:a16="http://schemas.microsoft.com/office/drawing/2014/main" id="{E1A19A26-34BA-9B30-10CC-5FA511549338}"/>
              </a:ext>
            </a:extLst>
          </p:cNvPr>
          <p:cNvCxnSpPr>
            <a:cxnSpLocks/>
          </p:cNvCxnSpPr>
          <p:nvPr/>
        </p:nvCxnSpPr>
        <p:spPr>
          <a:xfrm>
            <a:off x="1371600" y="1786221"/>
            <a:ext cx="590141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193917C-63E1-10F8-535E-FBC9A1465F57}"/>
              </a:ext>
            </a:extLst>
          </p:cNvPr>
          <p:cNvSpPr txBox="1"/>
          <p:nvPr/>
        </p:nvSpPr>
        <p:spPr>
          <a:xfrm>
            <a:off x="6662231" y="1422486"/>
            <a:ext cx="620683" cy="369332"/>
          </a:xfrm>
          <a:prstGeom prst="rect">
            <a:avLst/>
          </a:prstGeom>
          <a:noFill/>
          <a:ln>
            <a:noFill/>
          </a:ln>
        </p:spPr>
        <p:txBody>
          <a:bodyPr wrap="none" rtlCol="0">
            <a:spAutoFit/>
          </a:bodyPr>
          <a:lstStyle/>
          <a:p>
            <a:r>
              <a:rPr lang="en-US" dirty="0">
                <a:solidFill>
                  <a:schemeClr val="tx1"/>
                </a:solidFill>
              </a:rPr>
              <a:t>time</a:t>
            </a:r>
          </a:p>
        </p:txBody>
      </p:sp>
      <p:sp>
        <p:nvSpPr>
          <p:cNvPr id="12" name="Rectangle 11">
            <a:extLst>
              <a:ext uri="{FF2B5EF4-FFF2-40B4-BE49-F238E27FC236}">
                <a16:creationId xmlns:a16="http://schemas.microsoft.com/office/drawing/2014/main" id="{EFDF47DE-5D12-C90E-5338-0A6977549072}"/>
              </a:ext>
            </a:extLst>
          </p:cNvPr>
          <p:cNvSpPr/>
          <p:nvPr/>
        </p:nvSpPr>
        <p:spPr>
          <a:xfrm>
            <a:off x="1362075" y="2272700"/>
            <a:ext cx="1412875" cy="91651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Consensus attempt 1: failure</a:t>
            </a:r>
          </a:p>
        </p:txBody>
      </p:sp>
      <p:sp>
        <p:nvSpPr>
          <p:cNvPr id="13" name="Rectangle 12">
            <a:extLst>
              <a:ext uri="{FF2B5EF4-FFF2-40B4-BE49-F238E27FC236}">
                <a16:creationId xmlns:a16="http://schemas.microsoft.com/office/drawing/2014/main" id="{C08371EB-85F9-5CBF-CA2C-86986C49B7CA}"/>
              </a:ext>
            </a:extLst>
          </p:cNvPr>
          <p:cNvSpPr/>
          <p:nvPr/>
        </p:nvSpPr>
        <p:spPr>
          <a:xfrm>
            <a:off x="5860143" y="2268579"/>
            <a:ext cx="1412875" cy="916512"/>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a:t>Consensus attempt j: success</a:t>
            </a:r>
          </a:p>
        </p:txBody>
      </p:sp>
      <p:sp>
        <p:nvSpPr>
          <p:cNvPr id="15" name="Rectangle 14">
            <a:extLst>
              <a:ext uri="{FF2B5EF4-FFF2-40B4-BE49-F238E27FC236}">
                <a16:creationId xmlns:a16="http://schemas.microsoft.com/office/drawing/2014/main" id="{022DF5F4-5C24-CFCB-93D1-835187AE7485}"/>
              </a:ext>
            </a:extLst>
          </p:cNvPr>
          <p:cNvSpPr/>
          <p:nvPr/>
        </p:nvSpPr>
        <p:spPr>
          <a:xfrm>
            <a:off x="2774950" y="2272029"/>
            <a:ext cx="1412875" cy="91651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Consensus attempt 2: failure</a:t>
            </a:r>
          </a:p>
        </p:txBody>
      </p:sp>
      <p:cxnSp>
        <p:nvCxnSpPr>
          <p:cNvPr id="17" name="Straight Connector 16">
            <a:extLst>
              <a:ext uri="{FF2B5EF4-FFF2-40B4-BE49-F238E27FC236}">
                <a16:creationId xmlns:a16="http://schemas.microsoft.com/office/drawing/2014/main" id="{58B9F61B-8B50-A3DD-D77C-0C43C75BA2FC}"/>
              </a:ext>
            </a:extLst>
          </p:cNvPr>
          <p:cNvCxnSpPr/>
          <p:nvPr/>
        </p:nvCxnSpPr>
        <p:spPr>
          <a:xfrm>
            <a:off x="4451350" y="2776821"/>
            <a:ext cx="1143000" cy="0"/>
          </a:xfrm>
          <a:prstGeom prst="line">
            <a:avLst/>
          </a:prstGeom>
          <a:ln w="57150">
            <a:solidFill>
              <a:schemeClr val="accent3">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25244D9E-4DB8-2163-0558-ABE497F48470}"/>
              </a:ext>
            </a:extLst>
          </p:cNvPr>
          <p:cNvSpPr/>
          <p:nvPr/>
        </p:nvSpPr>
        <p:spPr>
          <a:xfrm>
            <a:off x="1362075" y="1973347"/>
            <a:ext cx="5910944" cy="299354"/>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Consensus for index k</a:t>
            </a:r>
          </a:p>
        </p:txBody>
      </p:sp>
    </p:spTree>
    <p:extLst>
      <p:ext uri="{BB962C8B-B14F-4D97-AF65-F5344CB8AC3E}">
        <p14:creationId xmlns:p14="http://schemas.microsoft.com/office/powerpoint/2010/main" val="37119039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pic>
        <p:nvPicPr>
          <p:cNvPr id="3" name="Picture 2">
            <a:extLst>
              <a:ext uri="{FF2B5EF4-FFF2-40B4-BE49-F238E27FC236}">
                <a16:creationId xmlns:a16="http://schemas.microsoft.com/office/drawing/2014/main" id="{15367342-D1A0-CBCE-84ED-D860A0E522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2038350"/>
            <a:ext cx="7772400" cy="916514"/>
          </a:xfrm>
          <a:prstGeom prst="rect">
            <a:avLst/>
          </a:prstGeom>
        </p:spPr>
      </p:pic>
    </p:spTree>
    <p:extLst>
      <p:ext uri="{BB962C8B-B14F-4D97-AF65-F5344CB8AC3E}">
        <p14:creationId xmlns:p14="http://schemas.microsoft.com/office/powerpoint/2010/main" val="7994861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dirty="0">
                <a:solidFill>
                  <a:schemeClr val="accent1"/>
                </a:solidFill>
              </a:rPr>
              <a:t>Double spending</a:t>
            </a:r>
            <a:endParaRPr spc="-10" dirty="0">
              <a:solidFill>
                <a:schemeClr val="accent1"/>
              </a:solidFill>
            </a:endParaRPr>
          </a:p>
        </p:txBody>
      </p:sp>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sp>
        <p:nvSpPr>
          <p:cNvPr id="3" name="Text Placeholder 2">
            <a:extLst>
              <a:ext uri="{FF2B5EF4-FFF2-40B4-BE49-F238E27FC236}">
                <a16:creationId xmlns:a16="http://schemas.microsoft.com/office/drawing/2014/main" id="{57A19189-2AA9-4ED3-202E-83FFBB3C389E}"/>
              </a:ext>
            </a:extLst>
          </p:cNvPr>
          <p:cNvSpPr txBox="1">
            <a:spLocks/>
          </p:cNvSpPr>
          <p:nvPr/>
        </p:nvSpPr>
        <p:spPr>
          <a:xfrm>
            <a:off x="533400" y="1092200"/>
            <a:ext cx="6671712" cy="1098550"/>
          </a:xfrm>
          <a:prstGeom prst="rect">
            <a:avLst/>
          </a:prstGeom>
        </p:spPr>
        <p:txBody>
          <a:bodyPr/>
          <a:lstStyle>
            <a:lvl1pPr marL="171450" indent="-171450">
              <a:buClr>
                <a:schemeClr val="tx2"/>
              </a:buClr>
              <a:buFont typeface="Arial" panose="020B0604020202020204" pitchFamily="34" charset="0"/>
              <a:buChar char="•"/>
              <a:defRPr>
                <a:solidFill>
                  <a:schemeClr val="tx2"/>
                </a:solidFill>
                <a:latin typeface="+mn-lt"/>
                <a:ea typeface="+mn-ea"/>
                <a:cs typeface="+mn-cs"/>
              </a:defRPr>
            </a:lvl1pPr>
            <a:lvl2pPr marL="457200">
              <a:buFont typeface="Arial" panose="020B0604020202020204" pitchFamily="34" charset="0"/>
              <a:buChar char="•"/>
              <a:defRPr>
                <a:solidFill>
                  <a:schemeClr val="tx2"/>
                </a:solidFill>
                <a:latin typeface="+mn-lt"/>
                <a:ea typeface="+mn-ea"/>
                <a:cs typeface="+mn-cs"/>
              </a:defRPr>
            </a:lvl2pPr>
            <a:lvl3pPr marL="914400">
              <a:buFont typeface="Arial" panose="020B0604020202020204" pitchFamily="34" charset="0"/>
              <a:buChar char="•"/>
              <a:defRPr>
                <a:solidFill>
                  <a:schemeClr val="tx2"/>
                </a:solidFill>
                <a:latin typeface="+mn-lt"/>
                <a:ea typeface="+mn-ea"/>
                <a:cs typeface="+mn-cs"/>
              </a:defRPr>
            </a:lvl3pPr>
            <a:lvl4pPr marL="1371600">
              <a:buFont typeface="Arial" panose="020B0604020202020204" pitchFamily="34" charset="0"/>
              <a:buChar char="•"/>
              <a:defRPr>
                <a:solidFill>
                  <a:schemeClr val="tx2"/>
                </a:solidFill>
                <a:latin typeface="+mn-lt"/>
                <a:ea typeface="+mn-ea"/>
                <a:cs typeface="+mn-cs"/>
              </a:defRPr>
            </a:lvl4pPr>
            <a:lvl5pPr marL="1828800">
              <a:buFont typeface="Arial" panose="020B0604020202020204" pitchFamily="34" charset="0"/>
              <a:buChar char="•"/>
              <a:defRPr>
                <a:solidFill>
                  <a:schemeClr val="tx2"/>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indent="0">
              <a:buNone/>
            </a:pPr>
            <a:r>
              <a:rPr lang="en-US" sz="1400" dirty="0">
                <a:latin typeface="Tw Cen MT" panose="020B0602020104020603" pitchFamily="34" charset="77"/>
              </a:rPr>
              <a:t>If the consensus failure persists, then a hacker can double spend, effectively stealing assets</a:t>
            </a:r>
          </a:p>
          <a:p>
            <a:pPr marL="0" indent="0">
              <a:buNone/>
            </a:pPr>
            <a:endParaRPr lang="en-US" sz="1400" dirty="0">
              <a:latin typeface="Tw Cen MT" panose="020B0602020104020603" pitchFamily="34" charset="77"/>
            </a:endParaRPr>
          </a:p>
          <a:p>
            <a:pPr marL="0" indent="0">
              <a:buNone/>
            </a:pPr>
            <a:endParaRPr lang="en-US" sz="1400" dirty="0">
              <a:latin typeface="Tw Cen MT" panose="020B0602020104020603" pitchFamily="34" charset="77"/>
            </a:endParaRPr>
          </a:p>
          <a:p>
            <a:pPr marL="0" indent="0">
              <a:buNone/>
            </a:pPr>
            <a:endParaRPr lang="en-US" sz="1400" dirty="0">
              <a:latin typeface="Tw Cen MT" panose="020B0602020104020603" pitchFamily="34" charset="77"/>
            </a:endParaRPr>
          </a:p>
          <a:p>
            <a:pPr marL="0" indent="0">
              <a:buNone/>
            </a:pPr>
            <a:endParaRPr lang="en-US" sz="1400" dirty="0">
              <a:latin typeface="Tw Cen MT" panose="020B0602020104020603" pitchFamily="34" charset="77"/>
            </a:endParaRPr>
          </a:p>
          <a:p>
            <a:pPr marL="0" indent="0">
              <a:buNone/>
            </a:pPr>
            <a:endParaRPr lang="en-US" sz="1400" dirty="0">
              <a:latin typeface="Tw Cen MT" panose="020B0602020104020603" pitchFamily="34" charset="77"/>
            </a:endParaRPr>
          </a:p>
          <a:p>
            <a:pPr marL="0" indent="0">
              <a:buNone/>
            </a:pPr>
            <a:endParaRPr lang="en-US" sz="1400" dirty="0">
              <a:latin typeface="Tw Cen MT" panose="020B0602020104020603" pitchFamily="34" charset="77"/>
            </a:endParaRPr>
          </a:p>
          <a:p>
            <a:pPr marL="0" indent="0">
              <a:buNone/>
            </a:pPr>
            <a:endParaRPr lang="en-US" sz="1400" dirty="0">
              <a:latin typeface="Tw Cen MT" panose="020B0602020104020603" pitchFamily="34" charset="77"/>
            </a:endParaRPr>
          </a:p>
          <a:p>
            <a:pPr marL="0" indent="0">
              <a:buNone/>
            </a:pPr>
            <a:endParaRPr lang="en-US" sz="1400" dirty="0">
              <a:latin typeface="Tw Cen MT" panose="020B0602020104020603" pitchFamily="34" charset="77"/>
            </a:endParaRPr>
          </a:p>
          <a:p>
            <a:pPr marL="0" indent="0">
              <a:buNone/>
            </a:pPr>
            <a:r>
              <a:rPr lang="en-US" sz="1400" dirty="0">
                <a:latin typeface="Tw Cen MT" panose="020B0602020104020603" pitchFamily="34" charset="77"/>
              </a:rPr>
              <a:t>Classic blockchain can only tolerate a minority of failures and require synchrony (all messages  to be delivered in less than a known bounded amount of time).</a:t>
            </a:r>
          </a:p>
          <a:p>
            <a:pPr marL="0" indent="0">
              <a:buNone/>
            </a:pPr>
            <a:endParaRPr lang="en-US" sz="1400" dirty="0">
              <a:latin typeface="Tw Cen MT" panose="020B0602020104020603" pitchFamily="34" charset="77"/>
            </a:endParaRPr>
          </a:p>
          <a:p>
            <a:pPr marL="0" indent="0">
              <a:buNone/>
            </a:pPr>
            <a:r>
              <a:rPr lang="en-US" sz="1400" dirty="0">
                <a:latin typeface="Tw Cen MT" panose="020B0602020104020603" pitchFamily="34" charset="77"/>
                <a:hlinkClick r:id="rId3"/>
              </a:rPr>
              <a:t>The balance attack or why forkable blockchains are ill-suited for consortium</a:t>
            </a:r>
            <a:r>
              <a:rPr lang="en-US" sz="1400" dirty="0">
                <a:latin typeface="Tw Cen MT" panose="020B0602020104020603" pitchFamily="34" charset="77"/>
              </a:rPr>
              <a:t>. C </a:t>
            </a:r>
            <a:r>
              <a:rPr lang="en-US" sz="1400" dirty="0" err="1">
                <a:latin typeface="Tw Cen MT" panose="020B0602020104020603" pitchFamily="34" charset="77"/>
              </a:rPr>
              <a:t>Natoli</a:t>
            </a:r>
            <a:r>
              <a:rPr lang="en-US" sz="1400" dirty="0">
                <a:latin typeface="Tw Cen MT" panose="020B0602020104020603" pitchFamily="34" charset="77"/>
              </a:rPr>
              <a:t>, V </a:t>
            </a:r>
            <a:r>
              <a:rPr lang="en-US" sz="1400" dirty="0" err="1">
                <a:latin typeface="Tw Cen MT" panose="020B0602020104020603" pitchFamily="34" charset="77"/>
              </a:rPr>
              <a:t>Gramoli</a:t>
            </a:r>
            <a:r>
              <a:rPr lang="en-US" sz="1400" dirty="0">
                <a:latin typeface="Tw Cen MT" panose="020B0602020104020603" pitchFamily="34" charset="77"/>
              </a:rPr>
              <a:t>. 47th Annual IEEE/IFIP International Conference on Dependable Systems and Networks (DSN), 2017.</a:t>
            </a:r>
          </a:p>
          <a:p>
            <a:pPr marL="0" indent="0">
              <a:buNone/>
            </a:pPr>
            <a:endParaRPr lang="en-AU" sz="1400" dirty="0">
              <a:latin typeface="Tw Cen MT" panose="020B0602020104020603" pitchFamily="34" charset="77"/>
            </a:endParaRPr>
          </a:p>
          <a:p>
            <a:pPr marL="0" indent="0">
              <a:buFont typeface="Arial" panose="020B0604020202020204" pitchFamily="34" charset="0"/>
              <a:buNone/>
            </a:pPr>
            <a:endParaRPr lang="en-US" dirty="0">
              <a:latin typeface="Tw Cen MT" panose="020B0602020104020603" pitchFamily="34" charset="77"/>
            </a:endParaRPr>
          </a:p>
          <a:p>
            <a:pPr>
              <a:buFont typeface="System Font Regular"/>
              <a:buChar char="-"/>
            </a:pPr>
            <a:endParaRPr lang="en-US" dirty="0">
              <a:latin typeface="Tw Cen MT" panose="020B0602020104020603" pitchFamily="34" charset="77"/>
            </a:endParaRPr>
          </a:p>
          <a:p>
            <a:pPr>
              <a:buFont typeface="System Font Regular"/>
              <a:buChar char="-"/>
            </a:pPr>
            <a:endParaRPr lang="en-US" dirty="0">
              <a:latin typeface="Tw Cen MT" panose="020B0602020104020603" pitchFamily="34" charset="77"/>
            </a:endParaRPr>
          </a:p>
          <a:p>
            <a:pPr>
              <a:buFont typeface="System Font Regular"/>
              <a:buChar char="-"/>
            </a:pPr>
            <a:endParaRPr lang="en-US" dirty="0">
              <a:latin typeface="Tw Cen MT" panose="020B0602020104020603" pitchFamily="34" charset="77"/>
            </a:endParaRPr>
          </a:p>
        </p:txBody>
      </p:sp>
      <p:pic>
        <p:nvPicPr>
          <p:cNvPr id="8" name="Picture 7">
            <a:extLst>
              <a:ext uri="{FF2B5EF4-FFF2-40B4-BE49-F238E27FC236}">
                <a16:creationId xmlns:a16="http://schemas.microsoft.com/office/drawing/2014/main" id="{33F1C4C2-BADD-5B14-7FFC-D62AC48DB221}"/>
              </a:ext>
            </a:extLst>
          </p:cNvPr>
          <p:cNvPicPr>
            <a:picLocks noChangeAspect="1"/>
          </p:cNvPicPr>
          <p:nvPr/>
        </p:nvPicPr>
        <p:blipFill>
          <a:blip r:embed="rId4"/>
          <a:stretch>
            <a:fillRect/>
          </a:stretch>
        </p:blipFill>
        <p:spPr>
          <a:xfrm>
            <a:off x="579829" y="987671"/>
            <a:ext cx="8065537" cy="2724967"/>
          </a:xfrm>
          <a:prstGeom prst="rect">
            <a:avLst/>
          </a:prstGeom>
        </p:spPr>
      </p:pic>
      <p:sp>
        <p:nvSpPr>
          <p:cNvPr id="9" name="Rectangle 8">
            <a:extLst>
              <a:ext uri="{FF2B5EF4-FFF2-40B4-BE49-F238E27FC236}">
                <a16:creationId xmlns:a16="http://schemas.microsoft.com/office/drawing/2014/main" id="{0D80BE62-5F73-8294-C7A8-3F637FBD22C1}"/>
              </a:ext>
            </a:extLst>
          </p:cNvPr>
          <p:cNvSpPr/>
          <p:nvPr/>
        </p:nvSpPr>
        <p:spPr>
          <a:xfrm>
            <a:off x="7434996" y="3247023"/>
            <a:ext cx="1362200" cy="916512"/>
          </a:xfrm>
          <a:prstGeom prst="rect">
            <a:avLst/>
          </a:prstGeom>
          <a:solidFill>
            <a:schemeClr val="accent1">
              <a:lumMod val="60000"/>
              <a:lumOff val="40000"/>
            </a:schemeClr>
          </a:solidFill>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a:t>Consensus attempt failed</a:t>
            </a:r>
          </a:p>
        </p:txBody>
      </p:sp>
    </p:spTree>
    <p:extLst>
      <p:ext uri="{BB962C8B-B14F-4D97-AF65-F5344CB8AC3E}">
        <p14:creationId xmlns:p14="http://schemas.microsoft.com/office/powerpoint/2010/main" val="22808144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dirty="0" err="1">
                <a:solidFill>
                  <a:schemeClr val="accent1"/>
                </a:solidFill>
              </a:rPr>
              <a:t>Longlasting</a:t>
            </a:r>
            <a:r>
              <a:rPr lang="en-AU" dirty="0">
                <a:solidFill>
                  <a:schemeClr val="accent1"/>
                </a:solidFill>
              </a:rPr>
              <a:t> Blockchain Problem</a:t>
            </a:r>
            <a:endParaRPr spc="-10" dirty="0">
              <a:solidFill>
                <a:schemeClr val="accent1"/>
              </a:solidFill>
            </a:endParaRPr>
          </a:p>
        </p:txBody>
      </p:sp>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pic>
        <p:nvPicPr>
          <p:cNvPr id="4" name="Picture 3" descr="A black text with white text&#10;&#10;Description automatically generated">
            <a:extLst>
              <a:ext uri="{FF2B5EF4-FFF2-40B4-BE49-F238E27FC236}">
                <a16:creationId xmlns:a16="http://schemas.microsoft.com/office/drawing/2014/main" id="{BABCF247-56B0-CC21-E498-0D085E6EE6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0700" y="1162050"/>
            <a:ext cx="5562600" cy="2819400"/>
          </a:xfrm>
          <a:prstGeom prst="rect">
            <a:avLst/>
          </a:prstGeom>
        </p:spPr>
      </p:pic>
    </p:spTree>
    <p:extLst>
      <p:ext uri="{BB962C8B-B14F-4D97-AF65-F5344CB8AC3E}">
        <p14:creationId xmlns:p14="http://schemas.microsoft.com/office/powerpoint/2010/main" val="16104209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C183D7F6-B498-43B3-948B-1728B52AA6E4}">
                <adec:decorative xmlns:adec="http://schemas.microsoft.com/office/drawing/2017/decorative" val="0"/>
              </a:ext>
            </a:extLst>
          </p:cNvPr>
          <p:cNvSpPr txBox="1">
            <a:spLocks noGrp="1"/>
          </p:cNvSpPr>
          <p:nvPr>
            <p:ph type="title"/>
          </p:nvPr>
        </p:nvSpPr>
        <p:spPr>
          <a:xfrm>
            <a:off x="577850" y="736598"/>
            <a:ext cx="7988300" cy="1120820"/>
          </a:xfrm>
          <a:prstGeom prst="rect">
            <a:avLst/>
          </a:prstGeom>
        </p:spPr>
        <p:txBody>
          <a:bodyPr vert="horz" wrap="square" lIns="0" tIns="12700" rIns="0" bIns="0" rtlCol="0">
            <a:spAutoFit/>
          </a:bodyPr>
          <a:lstStyle/>
          <a:p>
            <a:pPr marL="12700" marR="5080">
              <a:lnSpc>
                <a:spcPct val="100000"/>
              </a:lnSpc>
              <a:spcBef>
                <a:spcPts val="100"/>
              </a:spcBef>
            </a:pPr>
            <a:r>
              <a:rPr lang="en-AU" dirty="0">
                <a:solidFill>
                  <a:schemeClr val="accent1"/>
                </a:solidFill>
              </a:rPr>
              <a:t>Set </a:t>
            </a:r>
            <a:br>
              <a:rPr lang="en-AU" dirty="0">
                <a:solidFill>
                  <a:schemeClr val="accent1"/>
                </a:solidFill>
              </a:rPr>
            </a:br>
            <a:r>
              <a:rPr lang="en-AU" dirty="0">
                <a:solidFill>
                  <a:schemeClr val="accent1"/>
                </a:solidFill>
              </a:rPr>
              <a:t>Byzantine</a:t>
            </a:r>
            <a:br>
              <a:rPr lang="en-AU" dirty="0">
                <a:solidFill>
                  <a:schemeClr val="accent1"/>
                </a:solidFill>
              </a:rPr>
            </a:br>
            <a:r>
              <a:rPr lang="en-AU" dirty="0">
                <a:solidFill>
                  <a:schemeClr val="accent1"/>
                </a:solidFill>
              </a:rPr>
              <a:t>Consensus</a:t>
            </a:r>
            <a:endParaRPr spc="-10" dirty="0">
              <a:solidFill>
                <a:schemeClr val="accent1"/>
              </a:solidFill>
            </a:endParaRPr>
          </a:p>
        </p:txBody>
      </p:sp>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pic>
        <p:nvPicPr>
          <p:cNvPr id="7" name="Picture 6">
            <a:extLst>
              <a:ext uri="{FF2B5EF4-FFF2-40B4-BE49-F238E27FC236}">
                <a16:creationId xmlns:a16="http://schemas.microsoft.com/office/drawing/2014/main" id="{776991EA-DB00-0195-FDD1-E4F35D45E8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0" y="271892"/>
            <a:ext cx="4495800" cy="3171052"/>
          </a:xfrm>
          <a:prstGeom prst="rect">
            <a:avLst/>
          </a:prstGeom>
        </p:spPr>
      </p:pic>
      <p:sp>
        <p:nvSpPr>
          <p:cNvPr id="9" name="TextBox 8">
            <a:extLst>
              <a:ext uri="{FF2B5EF4-FFF2-40B4-BE49-F238E27FC236}">
                <a16:creationId xmlns:a16="http://schemas.microsoft.com/office/drawing/2014/main" id="{8000AEA0-75C1-E60B-C67D-63A4C6CCFD45}"/>
              </a:ext>
            </a:extLst>
          </p:cNvPr>
          <p:cNvSpPr txBox="1"/>
          <p:nvPr/>
        </p:nvSpPr>
        <p:spPr>
          <a:xfrm>
            <a:off x="4114800" y="3980808"/>
            <a:ext cx="4572000" cy="738664"/>
          </a:xfrm>
          <a:prstGeom prst="rect">
            <a:avLst/>
          </a:prstGeom>
          <a:noFill/>
        </p:spPr>
        <p:txBody>
          <a:bodyPr wrap="square">
            <a:spAutoFit/>
          </a:bodyPr>
          <a:lstStyle/>
          <a:p>
            <a:pPr algn="r"/>
            <a:r>
              <a:rPr lang="en-US" sz="1400" dirty="0">
                <a:latin typeface="Tw Cen MT" panose="020B0602020104020603" pitchFamily="34" charset="77"/>
                <a:hlinkClick r:id="rId4"/>
              </a:rPr>
              <a:t>Red Belly: A secure, fair and scalable open blockchain</a:t>
            </a:r>
            <a:r>
              <a:rPr lang="en-US" sz="1400" dirty="0">
                <a:latin typeface="Tw Cen MT" panose="020B0602020104020603" pitchFamily="34" charset="77"/>
              </a:rPr>
              <a:t>. T Crain, C </a:t>
            </a:r>
            <a:r>
              <a:rPr lang="en-US" sz="1400" dirty="0" err="1">
                <a:latin typeface="Tw Cen MT" panose="020B0602020104020603" pitchFamily="34" charset="77"/>
              </a:rPr>
              <a:t>Natoli</a:t>
            </a:r>
            <a:r>
              <a:rPr lang="en-US" sz="1400" dirty="0">
                <a:latin typeface="Tw Cen MT" panose="020B0602020104020603" pitchFamily="34" charset="77"/>
              </a:rPr>
              <a:t>, V </a:t>
            </a:r>
            <a:r>
              <a:rPr lang="en-US" sz="1400" dirty="0" err="1">
                <a:latin typeface="Tw Cen MT" panose="020B0602020104020603" pitchFamily="34" charset="77"/>
              </a:rPr>
              <a:t>Gramoli</a:t>
            </a:r>
            <a:r>
              <a:rPr lang="en-US" sz="1400" dirty="0">
                <a:latin typeface="Tw Cen MT" panose="020B0602020104020603" pitchFamily="34" charset="77"/>
              </a:rPr>
              <a:t>. IEEE Symposium on Security and Privacy (S&amp;P), 466-483, 2021</a:t>
            </a:r>
          </a:p>
        </p:txBody>
      </p:sp>
    </p:spTree>
    <p:extLst>
      <p:ext uri="{BB962C8B-B14F-4D97-AF65-F5344CB8AC3E}">
        <p14:creationId xmlns:p14="http://schemas.microsoft.com/office/powerpoint/2010/main" val="37356492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pic>
        <p:nvPicPr>
          <p:cNvPr id="5" name="Picture 4" descr="A diagram of a system&#10;&#10;Description automatically generated">
            <a:extLst>
              <a:ext uri="{FF2B5EF4-FFF2-40B4-BE49-F238E27FC236}">
                <a16:creationId xmlns:a16="http://schemas.microsoft.com/office/drawing/2014/main" id="{1AC0812F-C54A-1F89-E131-DC8A1BF11E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2450" y="660400"/>
            <a:ext cx="5499100" cy="3822700"/>
          </a:xfrm>
          <a:prstGeom prst="rect">
            <a:avLst/>
          </a:prstGeom>
        </p:spPr>
      </p:pic>
    </p:spTree>
    <p:extLst>
      <p:ext uri="{BB962C8B-B14F-4D97-AF65-F5344CB8AC3E}">
        <p14:creationId xmlns:p14="http://schemas.microsoft.com/office/powerpoint/2010/main" val="27959888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pic>
        <p:nvPicPr>
          <p:cNvPr id="4" name="Picture 3" descr="A graph of a number of replicating&#10;&#10;Description automatically generated">
            <a:extLst>
              <a:ext uri="{FF2B5EF4-FFF2-40B4-BE49-F238E27FC236}">
                <a16:creationId xmlns:a16="http://schemas.microsoft.com/office/drawing/2014/main" id="{47936964-0963-6D29-746D-36B14805CF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6515" y="1276350"/>
            <a:ext cx="7550969" cy="2180590"/>
          </a:xfrm>
          <a:prstGeom prst="rect">
            <a:avLst/>
          </a:prstGeom>
        </p:spPr>
      </p:pic>
    </p:spTree>
    <p:extLst>
      <p:ext uri="{BB962C8B-B14F-4D97-AF65-F5344CB8AC3E}">
        <p14:creationId xmlns:p14="http://schemas.microsoft.com/office/powerpoint/2010/main" val="42845466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pic>
        <p:nvPicPr>
          <p:cNvPr id="3" name="Picture 2" descr="A graph of different colored lines&#10;&#10;Description automatically generated with medium confidence">
            <a:extLst>
              <a:ext uri="{FF2B5EF4-FFF2-40B4-BE49-F238E27FC236}">
                <a16:creationId xmlns:a16="http://schemas.microsoft.com/office/drawing/2014/main" id="{952C7756-75FB-6B37-749B-2618488588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2450" y="1403350"/>
            <a:ext cx="5499100" cy="2336800"/>
          </a:xfrm>
          <a:prstGeom prst="rect">
            <a:avLst/>
          </a:prstGeom>
        </p:spPr>
      </p:pic>
    </p:spTree>
    <p:extLst>
      <p:ext uri="{BB962C8B-B14F-4D97-AF65-F5344CB8AC3E}">
        <p14:creationId xmlns:p14="http://schemas.microsoft.com/office/powerpoint/2010/main" val="9870269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pic>
        <p:nvPicPr>
          <p:cNvPr id="3" name="Picture 2" descr="A graph with numbers and lines&#10;&#10;Description automatically generated">
            <a:extLst>
              <a:ext uri="{FF2B5EF4-FFF2-40B4-BE49-F238E27FC236}">
                <a16:creationId xmlns:a16="http://schemas.microsoft.com/office/drawing/2014/main" id="{1B9F64CC-594B-F6E2-E967-014FC9B861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0400" y="1587500"/>
            <a:ext cx="5283200" cy="1968500"/>
          </a:xfrm>
          <a:prstGeom prst="rect">
            <a:avLst/>
          </a:prstGeom>
        </p:spPr>
      </p:pic>
    </p:spTree>
    <p:extLst>
      <p:ext uri="{BB962C8B-B14F-4D97-AF65-F5344CB8AC3E}">
        <p14:creationId xmlns:p14="http://schemas.microsoft.com/office/powerpoint/2010/main" val="28955888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pic>
        <p:nvPicPr>
          <p:cNvPr id="4" name="Picture 3" descr="A comparison of a graph&#10;&#10;Description automatically generated with medium confidence">
            <a:extLst>
              <a:ext uri="{FF2B5EF4-FFF2-40B4-BE49-F238E27FC236}">
                <a16:creationId xmlns:a16="http://schemas.microsoft.com/office/drawing/2014/main" id="{4AFEF1F7-DC55-FD56-EBA7-9F41051648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0" y="514350"/>
            <a:ext cx="5194300" cy="1955800"/>
          </a:xfrm>
          <a:prstGeom prst="rect">
            <a:avLst/>
          </a:prstGeom>
        </p:spPr>
      </p:pic>
      <p:pic>
        <p:nvPicPr>
          <p:cNvPr id="6" name="Picture 5" descr="A comparison of a graph&#10;&#10;Description automatically generated with medium confidence">
            <a:extLst>
              <a:ext uri="{FF2B5EF4-FFF2-40B4-BE49-F238E27FC236}">
                <a16:creationId xmlns:a16="http://schemas.microsoft.com/office/drawing/2014/main" id="{3D43006D-5EDE-69D5-BBA3-375476E212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15936" y="2470150"/>
            <a:ext cx="5232400" cy="2044700"/>
          </a:xfrm>
          <a:prstGeom prst="rect">
            <a:avLst/>
          </a:prstGeom>
        </p:spPr>
      </p:pic>
    </p:spTree>
    <p:extLst>
      <p:ext uri="{BB962C8B-B14F-4D97-AF65-F5344CB8AC3E}">
        <p14:creationId xmlns:p14="http://schemas.microsoft.com/office/powerpoint/2010/main" val="42136743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dirty="0">
                <a:solidFill>
                  <a:schemeClr val="accent1"/>
                </a:solidFill>
              </a:rPr>
              <a:t>Project Quality &amp; Innovation</a:t>
            </a:r>
            <a:endParaRPr spc="-10" dirty="0">
              <a:solidFill>
                <a:schemeClr val="accent1"/>
              </a:solidFill>
            </a:endParaRPr>
          </a:p>
        </p:txBody>
      </p:sp>
      <p:sp>
        <p:nvSpPr>
          <p:cNvPr id="16" name="Text Placeholder 2">
            <a:extLst>
              <a:ext uri="{FF2B5EF4-FFF2-40B4-BE49-F238E27FC236}">
                <a16:creationId xmlns:a16="http://schemas.microsoft.com/office/drawing/2014/main" id="{E9371620-71B1-E90C-A5A4-D515E95C495E}"/>
              </a:ext>
            </a:extLst>
          </p:cNvPr>
          <p:cNvSpPr>
            <a:spLocks noGrp="1"/>
          </p:cNvSpPr>
          <p:nvPr>
            <p:ph type="body" idx="4294967295"/>
          </p:nvPr>
        </p:nvSpPr>
        <p:spPr>
          <a:xfrm>
            <a:off x="1892300" y="1803400"/>
            <a:ext cx="6673850" cy="2781300"/>
          </a:xfrm>
        </p:spPr>
        <p:txBody>
          <a:bodyPr/>
          <a:lstStyle/>
          <a:p>
            <a:pPr marL="228600" indent="-228600">
              <a:buAutoNum type="arabicParenR"/>
            </a:pPr>
            <a:r>
              <a:rPr lang="en-AU" sz="1400" dirty="0"/>
              <a:t>What is the significant gap in knowledge or problem? </a:t>
            </a:r>
          </a:p>
          <a:p>
            <a:pPr marL="228600" indent="-228600">
              <a:buAutoNum type="arabicParenR"/>
            </a:pPr>
            <a:endParaRPr lang="en-AU" sz="1400" dirty="0"/>
          </a:p>
          <a:p>
            <a:pPr marL="228600" indent="-228600">
              <a:buAutoNum type="arabicParenR"/>
            </a:pPr>
            <a:r>
              <a:rPr lang="en-AU" sz="1400" dirty="0"/>
              <a:t>What is your innovative solution? </a:t>
            </a:r>
          </a:p>
          <a:p>
            <a:pPr marL="228600" indent="-228600">
              <a:buAutoNum type="arabicParenR"/>
            </a:pPr>
            <a:endParaRPr lang="en-AU" sz="1400" dirty="0"/>
          </a:p>
          <a:p>
            <a:pPr marL="228600" indent="-228600">
              <a:buAutoNum type="arabicParenR"/>
            </a:pPr>
            <a:r>
              <a:rPr lang="en-AU" sz="1400" dirty="0"/>
              <a:t>What methods and/or conceptual/theoretical framework will be used in the project? </a:t>
            </a:r>
          </a:p>
          <a:p>
            <a:pPr marL="228600" indent="-228600">
              <a:buAutoNum type="arabicParenR"/>
            </a:pPr>
            <a:endParaRPr lang="en-AU" sz="1400" dirty="0"/>
          </a:p>
          <a:p>
            <a:pPr marL="228600" indent="-228600">
              <a:buAutoNum type="arabicParenR"/>
            </a:pPr>
            <a:r>
              <a:rPr lang="en-AU" sz="1400" dirty="0"/>
              <a:t>What is the anticipated new knowledge that will be created by the project?</a:t>
            </a:r>
          </a:p>
          <a:p>
            <a:pPr marL="0" indent="0">
              <a:buNone/>
            </a:pPr>
            <a:r>
              <a:rPr lang="en-AU" sz="1400" dirty="0"/>
              <a:t> </a:t>
            </a:r>
          </a:p>
          <a:p>
            <a:pPr marL="0" indent="0">
              <a:buNone/>
            </a:pPr>
            <a:r>
              <a:rPr lang="en-AU" sz="1400" dirty="0"/>
              <a:t>5) How might the research result in economic, environmental, social and/or cultural benefits to Australia?</a:t>
            </a:r>
            <a:endParaRPr lang="en-US" sz="1400" b="1" dirty="0"/>
          </a:p>
          <a:p>
            <a:pPr marL="228600" indent="-228600">
              <a:buAutoNum type="arabicParenR"/>
            </a:pPr>
            <a:endParaRPr lang="en-AU" sz="1400" dirty="0"/>
          </a:p>
          <a:p>
            <a:pPr marL="228600" indent="-228600">
              <a:buAutoNum type="arabicParenR"/>
            </a:pPr>
            <a:endParaRPr lang="en-AU" sz="1400" dirty="0"/>
          </a:p>
          <a:p>
            <a:pPr marL="0" indent="0">
              <a:buNone/>
            </a:pPr>
            <a:endParaRPr lang="en-US" dirty="0"/>
          </a:p>
          <a:p>
            <a:pPr marL="171450" indent="-171450">
              <a:buFont typeface="System Font Regular"/>
              <a:buChar char="-"/>
            </a:pPr>
            <a:endParaRPr lang="en-US" dirty="0"/>
          </a:p>
          <a:p>
            <a:pPr marL="171450" indent="-171450">
              <a:buFont typeface="System Font Regular"/>
              <a:buChar char="-"/>
            </a:pPr>
            <a:endParaRPr lang="en-US" dirty="0"/>
          </a:p>
          <a:p>
            <a:pPr marL="171450" indent="-171450">
              <a:buFont typeface="System Font Regular"/>
              <a:buChar char="-"/>
            </a:pPr>
            <a:endParaRPr lang="en-US" dirty="0"/>
          </a:p>
        </p:txBody>
      </p:sp>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spTree>
    <p:extLst>
      <p:ext uri="{BB962C8B-B14F-4D97-AF65-F5344CB8AC3E}">
        <p14:creationId xmlns:p14="http://schemas.microsoft.com/office/powerpoint/2010/main" val="1399147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dirty="0">
                <a:solidFill>
                  <a:schemeClr val="accent1"/>
                </a:solidFill>
              </a:rPr>
              <a:t>Blockchain</a:t>
            </a:r>
            <a:endParaRPr spc="-10" dirty="0">
              <a:solidFill>
                <a:schemeClr val="accent1"/>
              </a:solidFill>
            </a:endParaRPr>
          </a:p>
        </p:txBody>
      </p:sp>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sp>
        <p:nvSpPr>
          <p:cNvPr id="7" name="Cube 6">
            <a:extLst>
              <a:ext uri="{FF2B5EF4-FFF2-40B4-BE49-F238E27FC236}">
                <a16:creationId xmlns:a16="http://schemas.microsoft.com/office/drawing/2014/main" id="{9118AF30-ED2F-F4EB-6E15-3E2F45AE81BE}"/>
              </a:ext>
            </a:extLst>
          </p:cNvPr>
          <p:cNvSpPr/>
          <p:nvPr/>
        </p:nvSpPr>
        <p:spPr>
          <a:xfrm>
            <a:off x="1828800" y="2005694"/>
            <a:ext cx="609600" cy="614796"/>
          </a:xfrm>
          <a:prstGeom prst="cub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GB</a:t>
            </a:r>
          </a:p>
        </p:txBody>
      </p:sp>
      <p:sp>
        <p:nvSpPr>
          <p:cNvPr id="28" name="Text Placeholder 2">
            <a:extLst>
              <a:ext uri="{FF2B5EF4-FFF2-40B4-BE49-F238E27FC236}">
                <a16:creationId xmlns:a16="http://schemas.microsoft.com/office/drawing/2014/main" id="{83984FD4-FB51-8D3D-8F9F-3532BDC908B2}"/>
              </a:ext>
            </a:extLst>
          </p:cNvPr>
          <p:cNvSpPr txBox="1">
            <a:spLocks/>
          </p:cNvSpPr>
          <p:nvPr/>
        </p:nvSpPr>
        <p:spPr>
          <a:xfrm>
            <a:off x="1752600" y="2841293"/>
            <a:ext cx="6671712" cy="1098550"/>
          </a:xfrm>
          <a:prstGeom prst="rect">
            <a:avLst/>
          </a:prstGeom>
        </p:spPr>
        <p:txBody>
          <a:bodyPr/>
          <a:lstStyle>
            <a:lvl1pPr marL="171450" indent="-171450">
              <a:buClr>
                <a:schemeClr val="tx2"/>
              </a:buClr>
              <a:buFont typeface="Arial" panose="020B0604020202020204" pitchFamily="34" charset="0"/>
              <a:buChar char="•"/>
              <a:defRPr>
                <a:solidFill>
                  <a:schemeClr val="tx2"/>
                </a:solidFill>
                <a:latin typeface="+mn-lt"/>
                <a:ea typeface="+mn-ea"/>
                <a:cs typeface="+mn-cs"/>
              </a:defRPr>
            </a:lvl1pPr>
            <a:lvl2pPr marL="457200">
              <a:buFont typeface="Arial" panose="020B0604020202020204" pitchFamily="34" charset="0"/>
              <a:buChar char="•"/>
              <a:defRPr>
                <a:solidFill>
                  <a:schemeClr val="tx2"/>
                </a:solidFill>
                <a:latin typeface="+mn-lt"/>
                <a:ea typeface="+mn-ea"/>
                <a:cs typeface="+mn-cs"/>
              </a:defRPr>
            </a:lvl2pPr>
            <a:lvl3pPr marL="914400">
              <a:buFont typeface="Arial" panose="020B0604020202020204" pitchFamily="34" charset="0"/>
              <a:buChar char="•"/>
              <a:defRPr>
                <a:solidFill>
                  <a:schemeClr val="tx2"/>
                </a:solidFill>
                <a:latin typeface="+mn-lt"/>
                <a:ea typeface="+mn-ea"/>
                <a:cs typeface="+mn-cs"/>
              </a:defRPr>
            </a:lvl3pPr>
            <a:lvl4pPr marL="1371600">
              <a:buFont typeface="Arial" panose="020B0604020202020204" pitchFamily="34" charset="0"/>
              <a:buChar char="•"/>
              <a:defRPr>
                <a:solidFill>
                  <a:schemeClr val="tx2"/>
                </a:solidFill>
                <a:latin typeface="+mn-lt"/>
                <a:ea typeface="+mn-ea"/>
                <a:cs typeface="+mn-cs"/>
              </a:defRPr>
            </a:lvl4pPr>
            <a:lvl5pPr marL="1828800">
              <a:buFont typeface="Arial" panose="020B0604020202020204" pitchFamily="34" charset="0"/>
              <a:buChar char="•"/>
              <a:defRPr>
                <a:solidFill>
                  <a:schemeClr val="tx2"/>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indent="0">
              <a:buNone/>
            </a:pPr>
            <a:r>
              <a:rPr lang="en-US" sz="1400" dirty="0">
                <a:latin typeface="Tw Cen MT" panose="020B0602020104020603" pitchFamily="34" charset="77"/>
              </a:rPr>
              <a:t>Initially, there is a genesis block (GB) that all nodes is aware of.</a:t>
            </a:r>
            <a:endParaRPr lang="en-US" dirty="0">
              <a:latin typeface="Tw Cen MT" panose="020B0602020104020603" pitchFamily="34" charset="77"/>
            </a:endParaRPr>
          </a:p>
        </p:txBody>
      </p:sp>
    </p:spTree>
    <p:extLst>
      <p:ext uri="{BB962C8B-B14F-4D97-AF65-F5344CB8AC3E}">
        <p14:creationId xmlns:p14="http://schemas.microsoft.com/office/powerpoint/2010/main" val="20471431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dirty="0">
                <a:solidFill>
                  <a:schemeClr val="accent1"/>
                </a:solidFill>
              </a:rPr>
              <a:t>Blockchain</a:t>
            </a:r>
            <a:endParaRPr spc="-10" dirty="0">
              <a:solidFill>
                <a:schemeClr val="accent1"/>
              </a:solidFill>
            </a:endParaRPr>
          </a:p>
        </p:txBody>
      </p:sp>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sp>
        <p:nvSpPr>
          <p:cNvPr id="7" name="Cube 6">
            <a:extLst>
              <a:ext uri="{FF2B5EF4-FFF2-40B4-BE49-F238E27FC236}">
                <a16:creationId xmlns:a16="http://schemas.microsoft.com/office/drawing/2014/main" id="{9118AF30-ED2F-F4EB-6E15-3E2F45AE81BE}"/>
              </a:ext>
            </a:extLst>
          </p:cNvPr>
          <p:cNvSpPr/>
          <p:nvPr/>
        </p:nvSpPr>
        <p:spPr>
          <a:xfrm>
            <a:off x="1828800" y="2005694"/>
            <a:ext cx="609600" cy="614796"/>
          </a:xfrm>
          <a:prstGeom prst="cub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GB</a:t>
            </a:r>
          </a:p>
        </p:txBody>
      </p:sp>
      <p:sp>
        <p:nvSpPr>
          <p:cNvPr id="8" name="Cube 7">
            <a:extLst>
              <a:ext uri="{FF2B5EF4-FFF2-40B4-BE49-F238E27FC236}">
                <a16:creationId xmlns:a16="http://schemas.microsoft.com/office/drawing/2014/main" id="{AE492380-F7B2-4B92-1FBE-9533ECB2D858}"/>
              </a:ext>
            </a:extLst>
          </p:cNvPr>
          <p:cNvSpPr/>
          <p:nvPr/>
        </p:nvSpPr>
        <p:spPr>
          <a:xfrm>
            <a:off x="2771898" y="1994809"/>
            <a:ext cx="609600" cy="614796"/>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DEFF5752-F17E-3CBC-B953-1F3C60E23E8A}"/>
              </a:ext>
            </a:extLst>
          </p:cNvPr>
          <p:cNvCxnSpPr>
            <a:cxnSpLocks/>
          </p:cNvCxnSpPr>
          <p:nvPr/>
        </p:nvCxnSpPr>
        <p:spPr>
          <a:xfrm flipH="1">
            <a:off x="2438400" y="2302207"/>
            <a:ext cx="300843"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91FEDFDC-A668-372C-FC1F-44D692D9B83D}"/>
              </a:ext>
            </a:extLst>
          </p:cNvPr>
          <p:cNvSpPr txBox="1">
            <a:spLocks/>
          </p:cNvSpPr>
          <p:nvPr/>
        </p:nvSpPr>
        <p:spPr>
          <a:xfrm>
            <a:off x="1752600" y="2841293"/>
            <a:ext cx="6671712" cy="1098550"/>
          </a:xfrm>
          <a:prstGeom prst="rect">
            <a:avLst/>
          </a:prstGeom>
        </p:spPr>
        <p:txBody>
          <a:bodyPr/>
          <a:lstStyle>
            <a:lvl1pPr marL="171450" indent="-171450">
              <a:buClr>
                <a:schemeClr val="tx2"/>
              </a:buClr>
              <a:buFont typeface="Arial" panose="020B0604020202020204" pitchFamily="34" charset="0"/>
              <a:buChar char="•"/>
              <a:defRPr>
                <a:solidFill>
                  <a:schemeClr val="tx2"/>
                </a:solidFill>
                <a:latin typeface="+mn-lt"/>
                <a:ea typeface="+mn-ea"/>
                <a:cs typeface="+mn-cs"/>
              </a:defRPr>
            </a:lvl1pPr>
            <a:lvl2pPr marL="457200">
              <a:buFont typeface="Arial" panose="020B0604020202020204" pitchFamily="34" charset="0"/>
              <a:buChar char="•"/>
              <a:defRPr>
                <a:solidFill>
                  <a:schemeClr val="tx2"/>
                </a:solidFill>
                <a:latin typeface="+mn-lt"/>
                <a:ea typeface="+mn-ea"/>
                <a:cs typeface="+mn-cs"/>
              </a:defRPr>
            </a:lvl2pPr>
            <a:lvl3pPr marL="914400">
              <a:buFont typeface="Arial" panose="020B0604020202020204" pitchFamily="34" charset="0"/>
              <a:buChar char="•"/>
              <a:defRPr>
                <a:solidFill>
                  <a:schemeClr val="tx2"/>
                </a:solidFill>
                <a:latin typeface="+mn-lt"/>
                <a:ea typeface="+mn-ea"/>
                <a:cs typeface="+mn-cs"/>
              </a:defRPr>
            </a:lvl3pPr>
            <a:lvl4pPr marL="1371600">
              <a:buFont typeface="Arial" panose="020B0604020202020204" pitchFamily="34" charset="0"/>
              <a:buChar char="•"/>
              <a:defRPr>
                <a:solidFill>
                  <a:schemeClr val="tx2"/>
                </a:solidFill>
                <a:latin typeface="+mn-lt"/>
                <a:ea typeface="+mn-ea"/>
                <a:cs typeface="+mn-cs"/>
              </a:defRPr>
            </a:lvl4pPr>
            <a:lvl5pPr marL="1828800">
              <a:buFont typeface="Arial" panose="020B0604020202020204" pitchFamily="34" charset="0"/>
              <a:buChar char="•"/>
              <a:defRPr>
                <a:solidFill>
                  <a:schemeClr val="tx2"/>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indent="0">
              <a:buNone/>
            </a:pPr>
            <a:r>
              <a:rPr lang="en-US" sz="1400" dirty="0">
                <a:latin typeface="Tw Cen MT" panose="020B0602020104020603" pitchFamily="34" charset="77"/>
              </a:rPr>
              <a:t>Then nodes try to append a new unique block at the next available index</a:t>
            </a:r>
            <a:endParaRPr lang="en-US" dirty="0">
              <a:latin typeface="Tw Cen MT" panose="020B0602020104020603" pitchFamily="34" charset="77"/>
            </a:endParaRPr>
          </a:p>
        </p:txBody>
      </p:sp>
    </p:spTree>
    <p:extLst>
      <p:ext uri="{BB962C8B-B14F-4D97-AF65-F5344CB8AC3E}">
        <p14:creationId xmlns:p14="http://schemas.microsoft.com/office/powerpoint/2010/main" val="17780598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dirty="0">
                <a:solidFill>
                  <a:schemeClr val="accent1"/>
                </a:solidFill>
              </a:rPr>
              <a:t>Eventually consensus must be reached</a:t>
            </a:r>
            <a:endParaRPr spc="-10" dirty="0">
              <a:solidFill>
                <a:schemeClr val="accent1"/>
              </a:solidFill>
            </a:endParaRPr>
          </a:p>
        </p:txBody>
      </p:sp>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pic>
        <p:nvPicPr>
          <p:cNvPr id="4" name="Picture 3">
            <a:extLst>
              <a:ext uri="{FF2B5EF4-FFF2-40B4-BE49-F238E27FC236}">
                <a16:creationId xmlns:a16="http://schemas.microsoft.com/office/drawing/2014/main" id="{27E037C6-695E-5630-896B-6A82B7DB0C9A}"/>
              </a:ext>
            </a:extLst>
          </p:cNvPr>
          <p:cNvPicPr>
            <a:picLocks noChangeAspect="1"/>
          </p:cNvPicPr>
          <p:nvPr/>
        </p:nvPicPr>
        <p:blipFill>
          <a:blip r:embed="rId3"/>
          <a:stretch>
            <a:fillRect/>
          </a:stretch>
        </p:blipFill>
        <p:spPr>
          <a:xfrm>
            <a:off x="579829" y="987671"/>
            <a:ext cx="8065537" cy="2724967"/>
          </a:xfrm>
          <a:prstGeom prst="rect">
            <a:avLst/>
          </a:prstGeom>
        </p:spPr>
      </p:pic>
      <p:cxnSp>
        <p:nvCxnSpPr>
          <p:cNvPr id="5" name="Straight Connector 4">
            <a:extLst>
              <a:ext uri="{FF2B5EF4-FFF2-40B4-BE49-F238E27FC236}">
                <a16:creationId xmlns:a16="http://schemas.microsoft.com/office/drawing/2014/main" id="{3EBC39BA-0278-4279-79D2-6C25489A687F}"/>
              </a:ext>
            </a:extLst>
          </p:cNvPr>
          <p:cNvCxnSpPr>
            <a:cxnSpLocks/>
          </p:cNvCxnSpPr>
          <p:nvPr/>
        </p:nvCxnSpPr>
        <p:spPr>
          <a:xfrm>
            <a:off x="7536254" y="989898"/>
            <a:ext cx="1219200" cy="990600"/>
          </a:xfrm>
          <a:prstGeom prst="line">
            <a:avLst/>
          </a:prstGeom>
          <a:ln w="63500"/>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086BFBCF-9DA5-ABC4-8902-3219F86D0572}"/>
              </a:ext>
            </a:extLst>
          </p:cNvPr>
          <p:cNvCxnSpPr>
            <a:cxnSpLocks/>
          </p:cNvCxnSpPr>
          <p:nvPr/>
        </p:nvCxnSpPr>
        <p:spPr>
          <a:xfrm flipH="1">
            <a:off x="7688654" y="987671"/>
            <a:ext cx="956712" cy="992827"/>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2E0F1054-74FA-3241-4C20-41079B7CCAB4}"/>
              </a:ext>
            </a:extLst>
          </p:cNvPr>
          <p:cNvSpPr/>
          <p:nvPr/>
        </p:nvSpPr>
        <p:spPr>
          <a:xfrm>
            <a:off x="1925535" y="3295265"/>
            <a:ext cx="1210370" cy="908806"/>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1600" dirty="0"/>
              <a:t>Consensus attempt succeeded</a:t>
            </a:r>
          </a:p>
        </p:txBody>
      </p:sp>
      <p:sp>
        <p:nvSpPr>
          <p:cNvPr id="8" name="Rectangle 7">
            <a:extLst>
              <a:ext uri="{FF2B5EF4-FFF2-40B4-BE49-F238E27FC236}">
                <a16:creationId xmlns:a16="http://schemas.microsoft.com/office/drawing/2014/main" id="{021F0D23-5F28-159D-5A02-C3A3C2D164BF}"/>
              </a:ext>
            </a:extLst>
          </p:cNvPr>
          <p:cNvSpPr/>
          <p:nvPr/>
        </p:nvSpPr>
        <p:spPr>
          <a:xfrm>
            <a:off x="3361630" y="3309552"/>
            <a:ext cx="1210370" cy="908806"/>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1600" dirty="0"/>
              <a:t>Consensus attempt succeeded</a:t>
            </a:r>
          </a:p>
        </p:txBody>
      </p:sp>
      <p:sp>
        <p:nvSpPr>
          <p:cNvPr id="9" name="Rectangle 8">
            <a:extLst>
              <a:ext uri="{FF2B5EF4-FFF2-40B4-BE49-F238E27FC236}">
                <a16:creationId xmlns:a16="http://schemas.microsoft.com/office/drawing/2014/main" id="{AFFC833B-86CA-CB2C-D9D4-FADCAADA85C7}"/>
              </a:ext>
            </a:extLst>
          </p:cNvPr>
          <p:cNvSpPr/>
          <p:nvPr/>
        </p:nvSpPr>
        <p:spPr>
          <a:xfrm>
            <a:off x="4773912" y="3319270"/>
            <a:ext cx="1210370" cy="908806"/>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1600" dirty="0"/>
              <a:t>Consensus attempt succeeded</a:t>
            </a:r>
          </a:p>
        </p:txBody>
      </p:sp>
      <p:sp>
        <p:nvSpPr>
          <p:cNvPr id="10" name="Rectangle 9">
            <a:extLst>
              <a:ext uri="{FF2B5EF4-FFF2-40B4-BE49-F238E27FC236}">
                <a16:creationId xmlns:a16="http://schemas.microsoft.com/office/drawing/2014/main" id="{72B71322-1E5B-394A-A475-67CD63995162}"/>
              </a:ext>
            </a:extLst>
          </p:cNvPr>
          <p:cNvSpPr/>
          <p:nvPr/>
        </p:nvSpPr>
        <p:spPr>
          <a:xfrm>
            <a:off x="6196956" y="3319270"/>
            <a:ext cx="1210370" cy="908806"/>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1600" dirty="0"/>
              <a:t>Consensus attempt succeeded</a:t>
            </a:r>
          </a:p>
        </p:txBody>
      </p:sp>
      <p:sp>
        <p:nvSpPr>
          <p:cNvPr id="16" name="Rectangle 15">
            <a:extLst>
              <a:ext uri="{FF2B5EF4-FFF2-40B4-BE49-F238E27FC236}">
                <a16:creationId xmlns:a16="http://schemas.microsoft.com/office/drawing/2014/main" id="{7C53829B-5DDB-F9F8-1FF8-2EC48DF26127}"/>
              </a:ext>
            </a:extLst>
          </p:cNvPr>
          <p:cNvSpPr/>
          <p:nvPr/>
        </p:nvSpPr>
        <p:spPr>
          <a:xfrm>
            <a:off x="7620000" y="3319270"/>
            <a:ext cx="1210370" cy="908806"/>
          </a:xfrm>
          <a:prstGeom prst="rect">
            <a:avLst/>
          </a:prstGeom>
          <a:solidFill>
            <a:schemeClr val="accent1">
              <a:lumMod val="60000"/>
              <a:lumOff val="40000"/>
            </a:schemeClr>
          </a:solidFill>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1600" dirty="0"/>
              <a:t>Consensus attempt failed</a:t>
            </a:r>
          </a:p>
        </p:txBody>
      </p:sp>
      <p:sp>
        <p:nvSpPr>
          <p:cNvPr id="17" name="Rectangle 16">
            <a:extLst>
              <a:ext uri="{FF2B5EF4-FFF2-40B4-BE49-F238E27FC236}">
                <a16:creationId xmlns:a16="http://schemas.microsoft.com/office/drawing/2014/main" id="{4736FE44-0988-1315-8163-AC0BA59FA6E5}"/>
              </a:ext>
            </a:extLst>
          </p:cNvPr>
          <p:cNvSpPr/>
          <p:nvPr/>
        </p:nvSpPr>
        <p:spPr>
          <a:xfrm>
            <a:off x="7832674" y="3473218"/>
            <a:ext cx="1210370" cy="908806"/>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1600" dirty="0"/>
              <a:t>Consensus attempt succeeded</a:t>
            </a:r>
          </a:p>
        </p:txBody>
      </p:sp>
      <p:sp>
        <p:nvSpPr>
          <p:cNvPr id="18" name="Left Brace 17">
            <a:extLst>
              <a:ext uri="{FF2B5EF4-FFF2-40B4-BE49-F238E27FC236}">
                <a16:creationId xmlns:a16="http://schemas.microsoft.com/office/drawing/2014/main" id="{74DFAA6C-B27D-AD6B-747E-267AAD849352}"/>
              </a:ext>
            </a:extLst>
          </p:cNvPr>
          <p:cNvSpPr/>
          <p:nvPr/>
        </p:nvSpPr>
        <p:spPr>
          <a:xfrm rot="5400000">
            <a:off x="7991296" y="207994"/>
            <a:ext cx="297977" cy="903261"/>
          </a:xfrm>
          <a:prstGeom prst="leftBrace">
            <a:avLst>
              <a:gd name="adj1" fmla="val 29018"/>
              <a:gd name="adj2" fmla="val 50000"/>
            </a:avLst>
          </a:prstGeom>
          <a:ln w="19050">
            <a:solidFill>
              <a:schemeClr val="accent3">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TextBox 18">
            <a:extLst>
              <a:ext uri="{FF2B5EF4-FFF2-40B4-BE49-F238E27FC236}">
                <a16:creationId xmlns:a16="http://schemas.microsoft.com/office/drawing/2014/main" id="{11A885A6-BAD0-F6A8-A7DA-4D655EEE863A}"/>
              </a:ext>
            </a:extLst>
          </p:cNvPr>
          <p:cNvSpPr txBox="1"/>
          <p:nvPr/>
        </p:nvSpPr>
        <p:spPr>
          <a:xfrm>
            <a:off x="6790063" y="112619"/>
            <a:ext cx="2441694" cy="369332"/>
          </a:xfrm>
          <a:prstGeom prst="rect">
            <a:avLst/>
          </a:prstGeom>
          <a:noFill/>
        </p:spPr>
        <p:txBody>
          <a:bodyPr wrap="none" rtlCol="0">
            <a:spAutoFit/>
          </a:bodyPr>
          <a:lstStyle/>
          <a:p>
            <a:r>
              <a:rPr lang="en-US" dirty="0">
                <a:solidFill>
                  <a:schemeClr val="accent3">
                    <a:lumMod val="75000"/>
                  </a:schemeClr>
                </a:solidFill>
              </a:rPr>
              <a:t>Consensus instance k</a:t>
            </a:r>
          </a:p>
        </p:txBody>
      </p:sp>
    </p:spTree>
    <p:extLst>
      <p:ext uri="{BB962C8B-B14F-4D97-AF65-F5344CB8AC3E}">
        <p14:creationId xmlns:p14="http://schemas.microsoft.com/office/powerpoint/2010/main" val="7455557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dirty="0">
                <a:solidFill>
                  <a:schemeClr val="accent1"/>
                </a:solidFill>
              </a:rPr>
              <a:t>Blockchain</a:t>
            </a:r>
            <a:endParaRPr spc="-10" dirty="0">
              <a:solidFill>
                <a:schemeClr val="accent1"/>
              </a:solidFill>
            </a:endParaRPr>
          </a:p>
        </p:txBody>
      </p:sp>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sp>
        <p:nvSpPr>
          <p:cNvPr id="7" name="Cube 6">
            <a:extLst>
              <a:ext uri="{FF2B5EF4-FFF2-40B4-BE49-F238E27FC236}">
                <a16:creationId xmlns:a16="http://schemas.microsoft.com/office/drawing/2014/main" id="{9118AF30-ED2F-F4EB-6E15-3E2F45AE81BE}"/>
              </a:ext>
            </a:extLst>
          </p:cNvPr>
          <p:cNvSpPr/>
          <p:nvPr/>
        </p:nvSpPr>
        <p:spPr>
          <a:xfrm>
            <a:off x="1828800" y="2005694"/>
            <a:ext cx="609600" cy="614796"/>
          </a:xfrm>
          <a:prstGeom prst="cub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GB</a:t>
            </a:r>
          </a:p>
        </p:txBody>
      </p:sp>
      <p:sp>
        <p:nvSpPr>
          <p:cNvPr id="8" name="Cube 7">
            <a:extLst>
              <a:ext uri="{FF2B5EF4-FFF2-40B4-BE49-F238E27FC236}">
                <a16:creationId xmlns:a16="http://schemas.microsoft.com/office/drawing/2014/main" id="{AE492380-F7B2-4B92-1FBE-9533ECB2D858}"/>
              </a:ext>
            </a:extLst>
          </p:cNvPr>
          <p:cNvSpPr/>
          <p:nvPr/>
        </p:nvSpPr>
        <p:spPr>
          <a:xfrm>
            <a:off x="2771898" y="1994809"/>
            <a:ext cx="609600" cy="614796"/>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ube 10">
            <a:extLst>
              <a:ext uri="{FF2B5EF4-FFF2-40B4-BE49-F238E27FC236}">
                <a16:creationId xmlns:a16="http://schemas.microsoft.com/office/drawing/2014/main" id="{8F4A43BC-E152-A98E-7234-65458AE78326}"/>
              </a:ext>
            </a:extLst>
          </p:cNvPr>
          <p:cNvSpPr/>
          <p:nvPr/>
        </p:nvSpPr>
        <p:spPr>
          <a:xfrm>
            <a:off x="3714996" y="1470371"/>
            <a:ext cx="609600" cy="614796"/>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DEFF5752-F17E-3CBC-B953-1F3C60E23E8A}"/>
              </a:ext>
            </a:extLst>
          </p:cNvPr>
          <p:cNvCxnSpPr>
            <a:cxnSpLocks/>
          </p:cNvCxnSpPr>
          <p:nvPr/>
        </p:nvCxnSpPr>
        <p:spPr>
          <a:xfrm flipH="1">
            <a:off x="2438400" y="2302207"/>
            <a:ext cx="300843"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9C0D14AF-02F2-AC78-1F7C-B44BB32E2FAE}"/>
              </a:ext>
            </a:extLst>
          </p:cNvPr>
          <p:cNvCxnSpPr>
            <a:cxnSpLocks/>
          </p:cNvCxnSpPr>
          <p:nvPr/>
        </p:nvCxnSpPr>
        <p:spPr>
          <a:xfrm flipH="1" flipV="1">
            <a:off x="3348843" y="2313092"/>
            <a:ext cx="347350" cy="14447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91FEDFDC-A668-372C-FC1F-44D692D9B83D}"/>
              </a:ext>
            </a:extLst>
          </p:cNvPr>
          <p:cNvSpPr txBox="1">
            <a:spLocks/>
          </p:cNvSpPr>
          <p:nvPr/>
        </p:nvSpPr>
        <p:spPr>
          <a:xfrm>
            <a:off x="1752600" y="2841293"/>
            <a:ext cx="6671712" cy="1098550"/>
          </a:xfrm>
          <a:prstGeom prst="rect">
            <a:avLst/>
          </a:prstGeom>
        </p:spPr>
        <p:txBody>
          <a:bodyPr/>
          <a:lstStyle>
            <a:lvl1pPr marL="171450" indent="-171450">
              <a:buClr>
                <a:schemeClr val="tx2"/>
              </a:buClr>
              <a:buFont typeface="Arial" panose="020B0604020202020204" pitchFamily="34" charset="0"/>
              <a:buChar char="•"/>
              <a:defRPr>
                <a:solidFill>
                  <a:schemeClr val="tx2"/>
                </a:solidFill>
                <a:latin typeface="+mn-lt"/>
                <a:ea typeface="+mn-ea"/>
                <a:cs typeface="+mn-cs"/>
              </a:defRPr>
            </a:lvl1pPr>
            <a:lvl2pPr marL="457200">
              <a:buFont typeface="Arial" panose="020B0604020202020204" pitchFamily="34" charset="0"/>
              <a:buChar char="•"/>
              <a:defRPr>
                <a:solidFill>
                  <a:schemeClr val="tx2"/>
                </a:solidFill>
                <a:latin typeface="+mn-lt"/>
                <a:ea typeface="+mn-ea"/>
                <a:cs typeface="+mn-cs"/>
              </a:defRPr>
            </a:lvl2pPr>
            <a:lvl3pPr marL="914400">
              <a:buFont typeface="Arial" panose="020B0604020202020204" pitchFamily="34" charset="0"/>
              <a:buChar char="•"/>
              <a:defRPr>
                <a:solidFill>
                  <a:schemeClr val="tx2"/>
                </a:solidFill>
                <a:latin typeface="+mn-lt"/>
                <a:ea typeface="+mn-ea"/>
                <a:cs typeface="+mn-cs"/>
              </a:defRPr>
            </a:lvl3pPr>
            <a:lvl4pPr marL="1371600">
              <a:buFont typeface="Arial" panose="020B0604020202020204" pitchFamily="34" charset="0"/>
              <a:buChar char="•"/>
              <a:defRPr>
                <a:solidFill>
                  <a:schemeClr val="tx2"/>
                </a:solidFill>
                <a:latin typeface="+mn-lt"/>
                <a:ea typeface="+mn-ea"/>
                <a:cs typeface="+mn-cs"/>
              </a:defRPr>
            </a:lvl4pPr>
            <a:lvl5pPr marL="1828800">
              <a:buFont typeface="Arial" panose="020B0604020202020204" pitchFamily="34" charset="0"/>
              <a:buChar char="•"/>
              <a:defRPr>
                <a:solidFill>
                  <a:schemeClr val="tx2"/>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indent="0">
              <a:buNone/>
            </a:pPr>
            <a:r>
              <a:rPr lang="en-US" sz="1400" dirty="0">
                <a:latin typeface="Tw Cen MT" panose="020B0602020104020603" pitchFamily="34" charset="77"/>
              </a:rPr>
              <a:t>Nodes may disagree about the next block that should appended</a:t>
            </a:r>
            <a:endParaRPr lang="en-US" dirty="0">
              <a:latin typeface="Tw Cen MT" panose="020B0602020104020603" pitchFamily="34" charset="77"/>
            </a:endParaRPr>
          </a:p>
        </p:txBody>
      </p:sp>
      <p:sp>
        <p:nvSpPr>
          <p:cNvPr id="4" name="Cube 3">
            <a:extLst>
              <a:ext uri="{FF2B5EF4-FFF2-40B4-BE49-F238E27FC236}">
                <a16:creationId xmlns:a16="http://schemas.microsoft.com/office/drawing/2014/main" id="{A4B4B92F-A07C-03B7-CAAC-32163D76A746}"/>
              </a:ext>
            </a:extLst>
          </p:cNvPr>
          <p:cNvSpPr/>
          <p:nvPr/>
        </p:nvSpPr>
        <p:spPr>
          <a:xfrm>
            <a:off x="3714996" y="2226497"/>
            <a:ext cx="609600" cy="614796"/>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a:extLst>
              <a:ext uri="{FF2B5EF4-FFF2-40B4-BE49-F238E27FC236}">
                <a16:creationId xmlns:a16="http://schemas.microsoft.com/office/drawing/2014/main" id="{91D1730E-A2B7-D572-E23B-96667A1F6A72}"/>
              </a:ext>
            </a:extLst>
          </p:cNvPr>
          <p:cNvCxnSpPr>
            <a:cxnSpLocks/>
            <a:stCxn id="11" idx="2"/>
            <a:endCxn id="8" idx="5"/>
          </p:cNvCxnSpPr>
          <p:nvPr/>
        </p:nvCxnSpPr>
        <p:spPr>
          <a:xfrm flipH="1">
            <a:off x="3381498" y="1853969"/>
            <a:ext cx="333498" cy="37203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69441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dirty="0">
                <a:solidFill>
                  <a:schemeClr val="accent1"/>
                </a:solidFill>
              </a:rPr>
              <a:t>Blockchain</a:t>
            </a:r>
            <a:endParaRPr spc="-10" dirty="0">
              <a:solidFill>
                <a:schemeClr val="accent1"/>
              </a:solidFill>
            </a:endParaRPr>
          </a:p>
        </p:txBody>
      </p:sp>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sp>
        <p:nvSpPr>
          <p:cNvPr id="7" name="Cube 6">
            <a:extLst>
              <a:ext uri="{FF2B5EF4-FFF2-40B4-BE49-F238E27FC236}">
                <a16:creationId xmlns:a16="http://schemas.microsoft.com/office/drawing/2014/main" id="{9118AF30-ED2F-F4EB-6E15-3E2F45AE81BE}"/>
              </a:ext>
            </a:extLst>
          </p:cNvPr>
          <p:cNvSpPr/>
          <p:nvPr/>
        </p:nvSpPr>
        <p:spPr>
          <a:xfrm>
            <a:off x="1828800" y="2005694"/>
            <a:ext cx="609600" cy="614796"/>
          </a:xfrm>
          <a:prstGeom prst="cub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GB</a:t>
            </a:r>
          </a:p>
        </p:txBody>
      </p:sp>
      <p:sp>
        <p:nvSpPr>
          <p:cNvPr id="8" name="Cube 7">
            <a:extLst>
              <a:ext uri="{FF2B5EF4-FFF2-40B4-BE49-F238E27FC236}">
                <a16:creationId xmlns:a16="http://schemas.microsoft.com/office/drawing/2014/main" id="{AE492380-F7B2-4B92-1FBE-9533ECB2D858}"/>
              </a:ext>
            </a:extLst>
          </p:cNvPr>
          <p:cNvSpPr/>
          <p:nvPr/>
        </p:nvSpPr>
        <p:spPr>
          <a:xfrm>
            <a:off x="2771898" y="1994809"/>
            <a:ext cx="609600" cy="614796"/>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ube 10">
            <a:extLst>
              <a:ext uri="{FF2B5EF4-FFF2-40B4-BE49-F238E27FC236}">
                <a16:creationId xmlns:a16="http://schemas.microsoft.com/office/drawing/2014/main" id="{8F4A43BC-E152-A98E-7234-65458AE78326}"/>
              </a:ext>
            </a:extLst>
          </p:cNvPr>
          <p:cNvSpPr/>
          <p:nvPr/>
        </p:nvSpPr>
        <p:spPr>
          <a:xfrm>
            <a:off x="3714996" y="1470371"/>
            <a:ext cx="609600" cy="614796"/>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DEFF5752-F17E-3CBC-B953-1F3C60E23E8A}"/>
              </a:ext>
            </a:extLst>
          </p:cNvPr>
          <p:cNvCxnSpPr>
            <a:cxnSpLocks/>
          </p:cNvCxnSpPr>
          <p:nvPr/>
        </p:nvCxnSpPr>
        <p:spPr>
          <a:xfrm flipH="1">
            <a:off x="2438400" y="2302207"/>
            <a:ext cx="300843"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9C0D14AF-02F2-AC78-1F7C-B44BB32E2FAE}"/>
              </a:ext>
            </a:extLst>
          </p:cNvPr>
          <p:cNvCxnSpPr>
            <a:cxnSpLocks/>
          </p:cNvCxnSpPr>
          <p:nvPr/>
        </p:nvCxnSpPr>
        <p:spPr>
          <a:xfrm flipH="1" flipV="1">
            <a:off x="3348843" y="2313092"/>
            <a:ext cx="347350" cy="14447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91FEDFDC-A668-372C-FC1F-44D692D9B83D}"/>
              </a:ext>
            </a:extLst>
          </p:cNvPr>
          <p:cNvSpPr txBox="1">
            <a:spLocks/>
          </p:cNvSpPr>
          <p:nvPr/>
        </p:nvSpPr>
        <p:spPr>
          <a:xfrm>
            <a:off x="1752600" y="2841293"/>
            <a:ext cx="6671712" cy="1098550"/>
          </a:xfrm>
          <a:prstGeom prst="rect">
            <a:avLst/>
          </a:prstGeom>
        </p:spPr>
        <p:txBody>
          <a:bodyPr/>
          <a:lstStyle>
            <a:lvl1pPr marL="171450" indent="-171450">
              <a:buClr>
                <a:schemeClr val="tx2"/>
              </a:buClr>
              <a:buFont typeface="Arial" panose="020B0604020202020204" pitchFamily="34" charset="0"/>
              <a:buChar char="•"/>
              <a:defRPr>
                <a:solidFill>
                  <a:schemeClr val="tx2"/>
                </a:solidFill>
                <a:latin typeface="+mn-lt"/>
                <a:ea typeface="+mn-ea"/>
                <a:cs typeface="+mn-cs"/>
              </a:defRPr>
            </a:lvl1pPr>
            <a:lvl2pPr marL="457200">
              <a:buFont typeface="Arial" panose="020B0604020202020204" pitchFamily="34" charset="0"/>
              <a:buChar char="•"/>
              <a:defRPr>
                <a:solidFill>
                  <a:schemeClr val="tx2"/>
                </a:solidFill>
                <a:latin typeface="+mn-lt"/>
                <a:ea typeface="+mn-ea"/>
                <a:cs typeface="+mn-cs"/>
              </a:defRPr>
            </a:lvl2pPr>
            <a:lvl3pPr marL="914400">
              <a:buFont typeface="Arial" panose="020B0604020202020204" pitchFamily="34" charset="0"/>
              <a:buChar char="•"/>
              <a:defRPr>
                <a:solidFill>
                  <a:schemeClr val="tx2"/>
                </a:solidFill>
                <a:latin typeface="+mn-lt"/>
                <a:ea typeface="+mn-ea"/>
                <a:cs typeface="+mn-cs"/>
              </a:defRPr>
            </a:lvl3pPr>
            <a:lvl4pPr marL="1371600">
              <a:buFont typeface="Arial" panose="020B0604020202020204" pitchFamily="34" charset="0"/>
              <a:buChar char="•"/>
              <a:defRPr>
                <a:solidFill>
                  <a:schemeClr val="tx2"/>
                </a:solidFill>
                <a:latin typeface="+mn-lt"/>
                <a:ea typeface="+mn-ea"/>
                <a:cs typeface="+mn-cs"/>
              </a:defRPr>
            </a:lvl4pPr>
            <a:lvl5pPr marL="1828800">
              <a:buFont typeface="Arial" panose="020B0604020202020204" pitchFamily="34" charset="0"/>
              <a:buChar char="•"/>
              <a:defRPr>
                <a:solidFill>
                  <a:schemeClr val="tx2"/>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indent="0">
              <a:buNone/>
            </a:pPr>
            <a:r>
              <a:rPr lang="en-US" sz="1400" dirty="0">
                <a:latin typeface="Tw Cen MT" panose="020B0602020104020603" pitchFamily="34" charset="77"/>
              </a:rPr>
              <a:t>This is why it is crucial to eventually agree on the uniqueness of the block to be appended</a:t>
            </a:r>
            <a:endParaRPr lang="en-US" dirty="0">
              <a:latin typeface="Tw Cen MT" panose="020B0602020104020603" pitchFamily="34" charset="77"/>
            </a:endParaRPr>
          </a:p>
        </p:txBody>
      </p:sp>
      <p:sp>
        <p:nvSpPr>
          <p:cNvPr id="4" name="Cube 3">
            <a:extLst>
              <a:ext uri="{FF2B5EF4-FFF2-40B4-BE49-F238E27FC236}">
                <a16:creationId xmlns:a16="http://schemas.microsoft.com/office/drawing/2014/main" id="{A4B4B92F-A07C-03B7-CAAC-32163D76A746}"/>
              </a:ext>
            </a:extLst>
          </p:cNvPr>
          <p:cNvSpPr/>
          <p:nvPr/>
        </p:nvSpPr>
        <p:spPr>
          <a:xfrm>
            <a:off x="3714996" y="2226497"/>
            <a:ext cx="609600" cy="614796"/>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a:extLst>
              <a:ext uri="{FF2B5EF4-FFF2-40B4-BE49-F238E27FC236}">
                <a16:creationId xmlns:a16="http://schemas.microsoft.com/office/drawing/2014/main" id="{91D1730E-A2B7-D572-E23B-96667A1F6A72}"/>
              </a:ext>
            </a:extLst>
          </p:cNvPr>
          <p:cNvCxnSpPr>
            <a:cxnSpLocks/>
            <a:stCxn id="11" idx="2"/>
            <a:endCxn id="8" idx="5"/>
          </p:cNvCxnSpPr>
          <p:nvPr/>
        </p:nvCxnSpPr>
        <p:spPr>
          <a:xfrm flipH="1">
            <a:off x="3381498" y="1853969"/>
            <a:ext cx="333498" cy="37203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234645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dirty="0">
                <a:solidFill>
                  <a:schemeClr val="accent1"/>
                </a:solidFill>
              </a:rPr>
              <a:t>Blockchain</a:t>
            </a:r>
            <a:endParaRPr spc="-10" dirty="0">
              <a:solidFill>
                <a:schemeClr val="accent1"/>
              </a:solidFill>
            </a:endParaRPr>
          </a:p>
        </p:txBody>
      </p:sp>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sp>
        <p:nvSpPr>
          <p:cNvPr id="7" name="Cube 6">
            <a:extLst>
              <a:ext uri="{FF2B5EF4-FFF2-40B4-BE49-F238E27FC236}">
                <a16:creationId xmlns:a16="http://schemas.microsoft.com/office/drawing/2014/main" id="{9118AF30-ED2F-F4EB-6E15-3E2F45AE81BE}"/>
              </a:ext>
            </a:extLst>
          </p:cNvPr>
          <p:cNvSpPr/>
          <p:nvPr/>
        </p:nvSpPr>
        <p:spPr>
          <a:xfrm>
            <a:off x="1828800" y="2005694"/>
            <a:ext cx="609600" cy="614796"/>
          </a:xfrm>
          <a:prstGeom prst="cub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GB</a:t>
            </a:r>
          </a:p>
        </p:txBody>
      </p:sp>
      <p:sp>
        <p:nvSpPr>
          <p:cNvPr id="8" name="Cube 7">
            <a:extLst>
              <a:ext uri="{FF2B5EF4-FFF2-40B4-BE49-F238E27FC236}">
                <a16:creationId xmlns:a16="http://schemas.microsoft.com/office/drawing/2014/main" id="{AE492380-F7B2-4B92-1FBE-9533ECB2D858}"/>
              </a:ext>
            </a:extLst>
          </p:cNvPr>
          <p:cNvSpPr/>
          <p:nvPr/>
        </p:nvSpPr>
        <p:spPr>
          <a:xfrm>
            <a:off x="2771898" y="1994809"/>
            <a:ext cx="609600" cy="614796"/>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ube 10">
            <a:extLst>
              <a:ext uri="{FF2B5EF4-FFF2-40B4-BE49-F238E27FC236}">
                <a16:creationId xmlns:a16="http://schemas.microsoft.com/office/drawing/2014/main" id="{8F4A43BC-E152-A98E-7234-65458AE78326}"/>
              </a:ext>
            </a:extLst>
          </p:cNvPr>
          <p:cNvSpPr/>
          <p:nvPr/>
        </p:nvSpPr>
        <p:spPr>
          <a:xfrm>
            <a:off x="3714996" y="1470371"/>
            <a:ext cx="609600" cy="614796"/>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DEFF5752-F17E-3CBC-B953-1F3C60E23E8A}"/>
              </a:ext>
            </a:extLst>
          </p:cNvPr>
          <p:cNvCxnSpPr>
            <a:cxnSpLocks/>
          </p:cNvCxnSpPr>
          <p:nvPr/>
        </p:nvCxnSpPr>
        <p:spPr>
          <a:xfrm flipH="1">
            <a:off x="2438400" y="2302207"/>
            <a:ext cx="300843"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9C0D14AF-02F2-AC78-1F7C-B44BB32E2FAE}"/>
              </a:ext>
            </a:extLst>
          </p:cNvPr>
          <p:cNvCxnSpPr>
            <a:cxnSpLocks/>
          </p:cNvCxnSpPr>
          <p:nvPr/>
        </p:nvCxnSpPr>
        <p:spPr>
          <a:xfrm flipH="1" flipV="1">
            <a:off x="3348843" y="2313092"/>
            <a:ext cx="347350" cy="14447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91FEDFDC-A668-372C-FC1F-44D692D9B83D}"/>
              </a:ext>
            </a:extLst>
          </p:cNvPr>
          <p:cNvSpPr txBox="1">
            <a:spLocks/>
          </p:cNvSpPr>
          <p:nvPr/>
        </p:nvSpPr>
        <p:spPr>
          <a:xfrm>
            <a:off x="1752600" y="2841293"/>
            <a:ext cx="6671712" cy="1098550"/>
          </a:xfrm>
          <a:prstGeom prst="rect">
            <a:avLst/>
          </a:prstGeom>
        </p:spPr>
        <p:txBody>
          <a:bodyPr/>
          <a:lstStyle>
            <a:lvl1pPr marL="171450" indent="-171450">
              <a:buClr>
                <a:schemeClr val="tx2"/>
              </a:buClr>
              <a:buFont typeface="Arial" panose="020B0604020202020204" pitchFamily="34" charset="0"/>
              <a:buChar char="•"/>
              <a:defRPr>
                <a:solidFill>
                  <a:schemeClr val="tx2"/>
                </a:solidFill>
                <a:latin typeface="+mn-lt"/>
                <a:ea typeface="+mn-ea"/>
                <a:cs typeface="+mn-cs"/>
              </a:defRPr>
            </a:lvl1pPr>
            <a:lvl2pPr marL="457200">
              <a:buFont typeface="Arial" panose="020B0604020202020204" pitchFamily="34" charset="0"/>
              <a:buChar char="•"/>
              <a:defRPr>
                <a:solidFill>
                  <a:schemeClr val="tx2"/>
                </a:solidFill>
                <a:latin typeface="+mn-lt"/>
                <a:ea typeface="+mn-ea"/>
                <a:cs typeface="+mn-cs"/>
              </a:defRPr>
            </a:lvl2pPr>
            <a:lvl3pPr marL="914400">
              <a:buFont typeface="Arial" panose="020B0604020202020204" pitchFamily="34" charset="0"/>
              <a:buChar char="•"/>
              <a:defRPr>
                <a:solidFill>
                  <a:schemeClr val="tx2"/>
                </a:solidFill>
                <a:latin typeface="+mn-lt"/>
                <a:ea typeface="+mn-ea"/>
                <a:cs typeface="+mn-cs"/>
              </a:defRPr>
            </a:lvl3pPr>
            <a:lvl4pPr marL="1371600">
              <a:buFont typeface="Arial" panose="020B0604020202020204" pitchFamily="34" charset="0"/>
              <a:buChar char="•"/>
              <a:defRPr>
                <a:solidFill>
                  <a:schemeClr val="tx2"/>
                </a:solidFill>
                <a:latin typeface="+mn-lt"/>
                <a:ea typeface="+mn-ea"/>
                <a:cs typeface="+mn-cs"/>
              </a:defRPr>
            </a:lvl4pPr>
            <a:lvl5pPr marL="1828800">
              <a:buFont typeface="Arial" panose="020B0604020202020204" pitchFamily="34" charset="0"/>
              <a:buChar char="•"/>
              <a:defRPr>
                <a:solidFill>
                  <a:schemeClr val="tx2"/>
                </a:solidFill>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0" indent="0">
              <a:buNone/>
            </a:pPr>
            <a:r>
              <a:rPr lang="en-US" sz="1400" dirty="0">
                <a:latin typeface="Tw Cen MT" panose="020B0602020104020603" pitchFamily="34" charset="77"/>
              </a:rPr>
              <a:t>If not resolved rapidly, this leads to double spending (theft or loss of assets)</a:t>
            </a:r>
            <a:endParaRPr lang="en-US" dirty="0">
              <a:latin typeface="Tw Cen MT" panose="020B0602020104020603" pitchFamily="34" charset="77"/>
            </a:endParaRPr>
          </a:p>
        </p:txBody>
      </p:sp>
      <p:sp>
        <p:nvSpPr>
          <p:cNvPr id="4" name="Cube 3">
            <a:extLst>
              <a:ext uri="{FF2B5EF4-FFF2-40B4-BE49-F238E27FC236}">
                <a16:creationId xmlns:a16="http://schemas.microsoft.com/office/drawing/2014/main" id="{A4B4B92F-A07C-03B7-CAAC-32163D76A746}"/>
              </a:ext>
            </a:extLst>
          </p:cNvPr>
          <p:cNvSpPr/>
          <p:nvPr/>
        </p:nvSpPr>
        <p:spPr>
          <a:xfrm>
            <a:off x="3714996" y="2226497"/>
            <a:ext cx="609600" cy="614796"/>
          </a:xfrm>
          <a:prstGeom prst="cub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a:extLst>
              <a:ext uri="{FF2B5EF4-FFF2-40B4-BE49-F238E27FC236}">
                <a16:creationId xmlns:a16="http://schemas.microsoft.com/office/drawing/2014/main" id="{91D1730E-A2B7-D572-E23B-96667A1F6A72}"/>
              </a:ext>
            </a:extLst>
          </p:cNvPr>
          <p:cNvCxnSpPr>
            <a:cxnSpLocks/>
            <a:stCxn id="11" idx="2"/>
            <a:endCxn id="8" idx="5"/>
          </p:cNvCxnSpPr>
          <p:nvPr/>
        </p:nvCxnSpPr>
        <p:spPr>
          <a:xfrm flipH="1">
            <a:off x="3381498" y="1853969"/>
            <a:ext cx="333498" cy="37203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0CE6D213-E08B-F95C-0614-1F30FAD6060E}"/>
              </a:ext>
            </a:extLst>
          </p:cNvPr>
          <p:cNvCxnSpPr>
            <a:cxnSpLocks/>
          </p:cNvCxnSpPr>
          <p:nvPr/>
        </p:nvCxnSpPr>
        <p:spPr>
          <a:xfrm>
            <a:off x="3417124" y="1224516"/>
            <a:ext cx="1219200" cy="99060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049027-E918-5FF3-172F-FBAD37934A45}"/>
              </a:ext>
            </a:extLst>
          </p:cNvPr>
          <p:cNvCxnSpPr>
            <a:cxnSpLocks/>
          </p:cNvCxnSpPr>
          <p:nvPr/>
        </p:nvCxnSpPr>
        <p:spPr>
          <a:xfrm flipH="1">
            <a:off x="3569524" y="1222289"/>
            <a:ext cx="956712" cy="992827"/>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8987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dirty="0">
                <a:solidFill>
                  <a:schemeClr val="accent1"/>
                </a:solidFill>
              </a:rPr>
              <a:t>The </a:t>
            </a:r>
            <a:r>
              <a:rPr lang="en-AU" dirty="0" err="1">
                <a:solidFill>
                  <a:schemeClr val="accent1"/>
                </a:solidFill>
              </a:rPr>
              <a:t>Longlasting</a:t>
            </a:r>
            <a:r>
              <a:rPr lang="en-AU" dirty="0">
                <a:solidFill>
                  <a:schemeClr val="accent1"/>
                </a:solidFill>
              </a:rPr>
              <a:t> Blockchain (LLB) Problem</a:t>
            </a:r>
            <a:endParaRPr spc="-10" dirty="0">
              <a:solidFill>
                <a:schemeClr val="accent1"/>
              </a:solidFill>
            </a:endParaRPr>
          </a:p>
        </p:txBody>
      </p:sp>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cxnSp>
        <p:nvCxnSpPr>
          <p:cNvPr id="7" name="Straight Arrow Connector 6">
            <a:extLst>
              <a:ext uri="{FF2B5EF4-FFF2-40B4-BE49-F238E27FC236}">
                <a16:creationId xmlns:a16="http://schemas.microsoft.com/office/drawing/2014/main" id="{E1A19A26-34BA-9B30-10CC-5FA511549338}"/>
              </a:ext>
            </a:extLst>
          </p:cNvPr>
          <p:cNvCxnSpPr>
            <a:cxnSpLocks/>
          </p:cNvCxnSpPr>
          <p:nvPr/>
        </p:nvCxnSpPr>
        <p:spPr>
          <a:xfrm>
            <a:off x="1371600" y="1786221"/>
            <a:ext cx="590141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193917C-63E1-10F8-535E-FBC9A1465F57}"/>
              </a:ext>
            </a:extLst>
          </p:cNvPr>
          <p:cNvSpPr txBox="1"/>
          <p:nvPr/>
        </p:nvSpPr>
        <p:spPr>
          <a:xfrm>
            <a:off x="6662231" y="1422486"/>
            <a:ext cx="620683" cy="369332"/>
          </a:xfrm>
          <a:prstGeom prst="rect">
            <a:avLst/>
          </a:prstGeom>
          <a:noFill/>
          <a:ln>
            <a:noFill/>
          </a:ln>
        </p:spPr>
        <p:txBody>
          <a:bodyPr wrap="none" rtlCol="0">
            <a:spAutoFit/>
          </a:bodyPr>
          <a:lstStyle/>
          <a:p>
            <a:r>
              <a:rPr lang="en-US" dirty="0">
                <a:solidFill>
                  <a:schemeClr val="tx1"/>
                </a:solidFill>
              </a:rPr>
              <a:t>time</a:t>
            </a:r>
          </a:p>
        </p:txBody>
      </p:sp>
      <p:sp>
        <p:nvSpPr>
          <p:cNvPr id="12" name="Rectangle 11">
            <a:extLst>
              <a:ext uri="{FF2B5EF4-FFF2-40B4-BE49-F238E27FC236}">
                <a16:creationId xmlns:a16="http://schemas.microsoft.com/office/drawing/2014/main" id="{EFDF47DE-5D12-C90E-5338-0A6977549072}"/>
              </a:ext>
            </a:extLst>
          </p:cNvPr>
          <p:cNvSpPr/>
          <p:nvPr/>
        </p:nvSpPr>
        <p:spPr>
          <a:xfrm>
            <a:off x="1362075" y="2272700"/>
            <a:ext cx="1412875" cy="91651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Consensus attempt 1: failure</a:t>
            </a:r>
          </a:p>
        </p:txBody>
      </p:sp>
      <p:sp>
        <p:nvSpPr>
          <p:cNvPr id="13" name="Rectangle 12">
            <a:extLst>
              <a:ext uri="{FF2B5EF4-FFF2-40B4-BE49-F238E27FC236}">
                <a16:creationId xmlns:a16="http://schemas.microsoft.com/office/drawing/2014/main" id="{C08371EB-85F9-5CBF-CA2C-86986C49B7CA}"/>
              </a:ext>
            </a:extLst>
          </p:cNvPr>
          <p:cNvSpPr/>
          <p:nvPr/>
        </p:nvSpPr>
        <p:spPr>
          <a:xfrm>
            <a:off x="5860143" y="2268579"/>
            <a:ext cx="1412875" cy="916512"/>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a:t>Consensus attempt j: success</a:t>
            </a:r>
          </a:p>
        </p:txBody>
      </p:sp>
      <p:sp>
        <p:nvSpPr>
          <p:cNvPr id="15" name="Rectangle 14">
            <a:extLst>
              <a:ext uri="{FF2B5EF4-FFF2-40B4-BE49-F238E27FC236}">
                <a16:creationId xmlns:a16="http://schemas.microsoft.com/office/drawing/2014/main" id="{022DF5F4-5C24-CFCB-93D1-835187AE7485}"/>
              </a:ext>
            </a:extLst>
          </p:cNvPr>
          <p:cNvSpPr/>
          <p:nvPr/>
        </p:nvSpPr>
        <p:spPr>
          <a:xfrm>
            <a:off x="2774950" y="2272029"/>
            <a:ext cx="1412875" cy="91651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Consensus attempt 2: failure</a:t>
            </a:r>
          </a:p>
        </p:txBody>
      </p:sp>
      <p:cxnSp>
        <p:nvCxnSpPr>
          <p:cNvPr id="17" name="Straight Connector 16">
            <a:extLst>
              <a:ext uri="{FF2B5EF4-FFF2-40B4-BE49-F238E27FC236}">
                <a16:creationId xmlns:a16="http://schemas.microsoft.com/office/drawing/2014/main" id="{58B9F61B-8B50-A3DD-D77C-0C43C75BA2FC}"/>
              </a:ext>
            </a:extLst>
          </p:cNvPr>
          <p:cNvCxnSpPr/>
          <p:nvPr/>
        </p:nvCxnSpPr>
        <p:spPr>
          <a:xfrm>
            <a:off x="4451350" y="2776821"/>
            <a:ext cx="1143000" cy="0"/>
          </a:xfrm>
          <a:prstGeom prst="line">
            <a:avLst/>
          </a:prstGeom>
          <a:ln w="57150">
            <a:solidFill>
              <a:schemeClr val="accent3">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25244D9E-4DB8-2163-0558-ABE497F48470}"/>
              </a:ext>
            </a:extLst>
          </p:cNvPr>
          <p:cNvSpPr/>
          <p:nvPr/>
        </p:nvSpPr>
        <p:spPr>
          <a:xfrm>
            <a:off x="1362075" y="1973347"/>
            <a:ext cx="5910944" cy="299354"/>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Consensus instance k</a:t>
            </a:r>
          </a:p>
        </p:txBody>
      </p:sp>
      <p:sp>
        <p:nvSpPr>
          <p:cNvPr id="24" name="Cloud 23">
            <a:extLst>
              <a:ext uri="{FF2B5EF4-FFF2-40B4-BE49-F238E27FC236}">
                <a16:creationId xmlns:a16="http://schemas.microsoft.com/office/drawing/2014/main" id="{FF7A4BEC-09F9-1894-276E-BB0059EC1C12}"/>
              </a:ext>
            </a:extLst>
          </p:cNvPr>
          <p:cNvSpPr/>
          <p:nvPr/>
        </p:nvSpPr>
        <p:spPr>
          <a:xfrm>
            <a:off x="2774950" y="3480323"/>
            <a:ext cx="3473449" cy="1433023"/>
          </a:xfrm>
          <a:prstGeom prst="cloud">
            <a:avLst/>
          </a:prstGeom>
          <a:solidFill>
            <a:schemeClr val="accent3">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LLB Termination</a:t>
            </a:r>
            <a:r>
              <a:rPr lang="en-US" dirty="0"/>
              <a:t>: Every consensus attempt terminates</a:t>
            </a:r>
          </a:p>
        </p:txBody>
      </p:sp>
      <p:cxnSp>
        <p:nvCxnSpPr>
          <p:cNvPr id="27" name="Straight Arrow Connector 26">
            <a:extLst>
              <a:ext uri="{FF2B5EF4-FFF2-40B4-BE49-F238E27FC236}">
                <a16:creationId xmlns:a16="http://schemas.microsoft.com/office/drawing/2014/main" id="{920DA8D0-67A5-FD58-4025-D64C2A25728B}"/>
              </a:ext>
            </a:extLst>
          </p:cNvPr>
          <p:cNvCxnSpPr>
            <a:cxnSpLocks/>
          </p:cNvCxnSpPr>
          <p:nvPr/>
        </p:nvCxnSpPr>
        <p:spPr>
          <a:xfrm flipV="1">
            <a:off x="5860143" y="3256773"/>
            <a:ext cx="464457" cy="381777"/>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1E1D5A54-2F64-2935-27B9-096011089012}"/>
              </a:ext>
            </a:extLst>
          </p:cNvPr>
          <p:cNvCxnSpPr>
            <a:cxnSpLocks/>
          </p:cNvCxnSpPr>
          <p:nvPr/>
        </p:nvCxnSpPr>
        <p:spPr>
          <a:xfrm flipH="1" flipV="1">
            <a:off x="3810000" y="3257550"/>
            <a:ext cx="152400" cy="38100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3942F1CB-3572-A462-3994-C5C0D85D67E9}"/>
              </a:ext>
            </a:extLst>
          </p:cNvPr>
          <p:cNvCxnSpPr>
            <a:cxnSpLocks/>
          </p:cNvCxnSpPr>
          <p:nvPr/>
        </p:nvCxnSpPr>
        <p:spPr>
          <a:xfrm flipH="1" flipV="1">
            <a:off x="2362200" y="3409950"/>
            <a:ext cx="762000" cy="53340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18936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C183D7F6-B498-43B3-948B-1728B52AA6E4}">
                <adec:decorative xmlns:adec="http://schemas.microsoft.com/office/drawing/2017/decorative" val="0"/>
              </a:ext>
            </a:extLst>
          </p:cNvPr>
          <p:cNvSpPr txBox="1">
            <a:spLocks noGrp="1"/>
          </p:cNvSpPr>
          <p:nvPr>
            <p:ph type="title"/>
          </p:nvPr>
        </p:nvSpPr>
        <p:spPr>
          <a:xfrm>
            <a:off x="577850" y="736598"/>
            <a:ext cx="7988300" cy="382156"/>
          </a:xfrm>
          <a:prstGeom prst="rect">
            <a:avLst/>
          </a:prstGeom>
        </p:spPr>
        <p:txBody>
          <a:bodyPr vert="horz" wrap="square" lIns="0" tIns="12700" rIns="0" bIns="0" rtlCol="0">
            <a:spAutoFit/>
          </a:bodyPr>
          <a:lstStyle/>
          <a:p>
            <a:pPr marL="12700" marR="5080">
              <a:lnSpc>
                <a:spcPct val="100000"/>
              </a:lnSpc>
              <a:spcBef>
                <a:spcPts val="100"/>
              </a:spcBef>
            </a:pPr>
            <a:r>
              <a:rPr lang="en-AU" dirty="0">
                <a:solidFill>
                  <a:schemeClr val="accent1"/>
                </a:solidFill>
              </a:rPr>
              <a:t>The </a:t>
            </a:r>
            <a:r>
              <a:rPr lang="en-AU" dirty="0" err="1">
                <a:solidFill>
                  <a:schemeClr val="accent1"/>
                </a:solidFill>
              </a:rPr>
              <a:t>Longlasting</a:t>
            </a:r>
            <a:r>
              <a:rPr lang="en-AU" dirty="0">
                <a:solidFill>
                  <a:schemeClr val="accent1"/>
                </a:solidFill>
              </a:rPr>
              <a:t> Blockchain (LLB) Problem</a:t>
            </a:r>
            <a:endParaRPr spc="-10" dirty="0">
              <a:solidFill>
                <a:schemeClr val="accent1"/>
              </a:solidFill>
            </a:endParaRPr>
          </a:p>
        </p:txBody>
      </p:sp>
      <p:sp>
        <p:nvSpPr>
          <p:cNvPr id="25" name="object 3"/>
          <p:cNvSpPr txBox="1"/>
          <p:nvPr/>
        </p:nvSpPr>
        <p:spPr>
          <a:xfrm>
            <a:off x="568325" y="4725643"/>
            <a:ext cx="942975" cy="118110"/>
          </a:xfrm>
          <a:prstGeom prst="rect">
            <a:avLst/>
          </a:prstGeom>
        </p:spPr>
        <p:txBody>
          <a:bodyPr vert="horz" wrap="square" lIns="0" tIns="4445" rIns="0" bIns="0" rtlCol="0">
            <a:spAutoFit/>
          </a:bodyPr>
          <a:lstStyle/>
          <a:p>
            <a:pPr marL="12700">
              <a:lnSpc>
                <a:spcPct val="100000"/>
              </a:lnSpc>
              <a:spcBef>
                <a:spcPts val="35"/>
              </a:spcBef>
            </a:pPr>
            <a:r>
              <a:rPr sz="650" dirty="0">
                <a:solidFill>
                  <a:srgbClr val="3C3C3B"/>
                </a:solidFill>
                <a:latin typeface="Arial"/>
                <a:cs typeface="Arial"/>
              </a:rPr>
              <a:t>The</a:t>
            </a:r>
            <a:r>
              <a:rPr sz="650" spc="15" dirty="0">
                <a:solidFill>
                  <a:srgbClr val="3C3C3B"/>
                </a:solidFill>
                <a:latin typeface="Arial"/>
                <a:cs typeface="Arial"/>
              </a:rPr>
              <a:t> </a:t>
            </a:r>
            <a:r>
              <a:rPr sz="650" spc="-10" dirty="0">
                <a:solidFill>
                  <a:srgbClr val="3C3C3B"/>
                </a:solidFill>
                <a:latin typeface="Arial"/>
                <a:cs typeface="Arial"/>
              </a:rPr>
              <a:t>University</a:t>
            </a:r>
            <a:r>
              <a:rPr sz="650" spc="10" dirty="0">
                <a:solidFill>
                  <a:srgbClr val="3C3C3B"/>
                </a:solidFill>
                <a:latin typeface="Arial"/>
                <a:cs typeface="Arial"/>
              </a:rPr>
              <a:t> </a:t>
            </a:r>
            <a:r>
              <a:rPr sz="650" dirty="0">
                <a:solidFill>
                  <a:srgbClr val="3C3C3B"/>
                </a:solidFill>
                <a:latin typeface="Arial"/>
                <a:cs typeface="Arial"/>
              </a:rPr>
              <a:t>of</a:t>
            </a:r>
            <a:r>
              <a:rPr sz="650" spc="15" dirty="0">
                <a:solidFill>
                  <a:srgbClr val="3C3C3B"/>
                </a:solidFill>
                <a:latin typeface="Arial"/>
                <a:cs typeface="Arial"/>
              </a:rPr>
              <a:t> </a:t>
            </a:r>
            <a:r>
              <a:rPr sz="650" spc="-10" dirty="0">
                <a:solidFill>
                  <a:srgbClr val="3C3C3B"/>
                </a:solidFill>
                <a:latin typeface="Arial"/>
                <a:cs typeface="Arial"/>
              </a:rPr>
              <a:t>Sydney</a:t>
            </a:r>
            <a:endParaRPr sz="650">
              <a:latin typeface="Arial"/>
              <a:cs typeface="Arial"/>
            </a:endParaRPr>
          </a:p>
        </p:txBody>
      </p:sp>
      <p:cxnSp>
        <p:nvCxnSpPr>
          <p:cNvPr id="7" name="Straight Arrow Connector 6">
            <a:extLst>
              <a:ext uri="{FF2B5EF4-FFF2-40B4-BE49-F238E27FC236}">
                <a16:creationId xmlns:a16="http://schemas.microsoft.com/office/drawing/2014/main" id="{E1A19A26-34BA-9B30-10CC-5FA511549338}"/>
              </a:ext>
            </a:extLst>
          </p:cNvPr>
          <p:cNvCxnSpPr>
            <a:cxnSpLocks/>
          </p:cNvCxnSpPr>
          <p:nvPr/>
        </p:nvCxnSpPr>
        <p:spPr>
          <a:xfrm>
            <a:off x="1371600" y="1786221"/>
            <a:ext cx="590141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193917C-63E1-10F8-535E-FBC9A1465F57}"/>
              </a:ext>
            </a:extLst>
          </p:cNvPr>
          <p:cNvSpPr txBox="1"/>
          <p:nvPr/>
        </p:nvSpPr>
        <p:spPr>
          <a:xfrm>
            <a:off x="6662231" y="1422486"/>
            <a:ext cx="620683" cy="369332"/>
          </a:xfrm>
          <a:prstGeom prst="rect">
            <a:avLst/>
          </a:prstGeom>
          <a:noFill/>
          <a:ln>
            <a:noFill/>
          </a:ln>
        </p:spPr>
        <p:txBody>
          <a:bodyPr wrap="none" rtlCol="0">
            <a:spAutoFit/>
          </a:bodyPr>
          <a:lstStyle/>
          <a:p>
            <a:r>
              <a:rPr lang="en-US" dirty="0">
                <a:solidFill>
                  <a:schemeClr val="tx1"/>
                </a:solidFill>
              </a:rPr>
              <a:t>time</a:t>
            </a:r>
          </a:p>
        </p:txBody>
      </p:sp>
      <p:sp>
        <p:nvSpPr>
          <p:cNvPr id="12" name="Rectangle 11">
            <a:extLst>
              <a:ext uri="{FF2B5EF4-FFF2-40B4-BE49-F238E27FC236}">
                <a16:creationId xmlns:a16="http://schemas.microsoft.com/office/drawing/2014/main" id="{EFDF47DE-5D12-C90E-5338-0A6977549072}"/>
              </a:ext>
            </a:extLst>
          </p:cNvPr>
          <p:cNvSpPr/>
          <p:nvPr/>
        </p:nvSpPr>
        <p:spPr>
          <a:xfrm>
            <a:off x="1362075" y="2272700"/>
            <a:ext cx="1412875" cy="91651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Consensus attempt 1: failure</a:t>
            </a:r>
          </a:p>
        </p:txBody>
      </p:sp>
      <p:sp>
        <p:nvSpPr>
          <p:cNvPr id="13" name="Rectangle 12">
            <a:extLst>
              <a:ext uri="{FF2B5EF4-FFF2-40B4-BE49-F238E27FC236}">
                <a16:creationId xmlns:a16="http://schemas.microsoft.com/office/drawing/2014/main" id="{C08371EB-85F9-5CBF-CA2C-86986C49B7CA}"/>
              </a:ext>
            </a:extLst>
          </p:cNvPr>
          <p:cNvSpPr/>
          <p:nvPr/>
        </p:nvSpPr>
        <p:spPr>
          <a:xfrm>
            <a:off x="5860143" y="2268579"/>
            <a:ext cx="1412875" cy="916512"/>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a:t>Consensus attempt j: success</a:t>
            </a:r>
          </a:p>
        </p:txBody>
      </p:sp>
      <p:sp>
        <p:nvSpPr>
          <p:cNvPr id="15" name="Rectangle 14">
            <a:extLst>
              <a:ext uri="{FF2B5EF4-FFF2-40B4-BE49-F238E27FC236}">
                <a16:creationId xmlns:a16="http://schemas.microsoft.com/office/drawing/2014/main" id="{022DF5F4-5C24-CFCB-93D1-835187AE7485}"/>
              </a:ext>
            </a:extLst>
          </p:cNvPr>
          <p:cNvSpPr/>
          <p:nvPr/>
        </p:nvSpPr>
        <p:spPr>
          <a:xfrm>
            <a:off x="2774950" y="2272029"/>
            <a:ext cx="1412875" cy="91651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Consensus attempt 2: failure</a:t>
            </a:r>
          </a:p>
        </p:txBody>
      </p:sp>
      <p:cxnSp>
        <p:nvCxnSpPr>
          <p:cNvPr id="17" name="Straight Connector 16">
            <a:extLst>
              <a:ext uri="{FF2B5EF4-FFF2-40B4-BE49-F238E27FC236}">
                <a16:creationId xmlns:a16="http://schemas.microsoft.com/office/drawing/2014/main" id="{58B9F61B-8B50-A3DD-D77C-0C43C75BA2FC}"/>
              </a:ext>
            </a:extLst>
          </p:cNvPr>
          <p:cNvCxnSpPr/>
          <p:nvPr/>
        </p:nvCxnSpPr>
        <p:spPr>
          <a:xfrm>
            <a:off x="4451350" y="2776821"/>
            <a:ext cx="1143000" cy="0"/>
          </a:xfrm>
          <a:prstGeom prst="line">
            <a:avLst/>
          </a:prstGeom>
          <a:ln w="57150">
            <a:solidFill>
              <a:schemeClr val="accent3">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25244D9E-4DB8-2163-0558-ABE497F48470}"/>
              </a:ext>
            </a:extLst>
          </p:cNvPr>
          <p:cNvSpPr/>
          <p:nvPr/>
        </p:nvSpPr>
        <p:spPr>
          <a:xfrm>
            <a:off x="1362075" y="1973347"/>
            <a:ext cx="5910944" cy="299354"/>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Consensus instance k</a:t>
            </a:r>
          </a:p>
        </p:txBody>
      </p:sp>
      <p:sp>
        <p:nvSpPr>
          <p:cNvPr id="24" name="Cloud 23">
            <a:extLst>
              <a:ext uri="{FF2B5EF4-FFF2-40B4-BE49-F238E27FC236}">
                <a16:creationId xmlns:a16="http://schemas.microsoft.com/office/drawing/2014/main" id="{FF7A4BEC-09F9-1894-276E-BB0059EC1C12}"/>
              </a:ext>
            </a:extLst>
          </p:cNvPr>
          <p:cNvSpPr/>
          <p:nvPr/>
        </p:nvSpPr>
        <p:spPr>
          <a:xfrm>
            <a:off x="1981200" y="3280942"/>
            <a:ext cx="4038601" cy="1632404"/>
          </a:xfrm>
          <a:prstGeom prst="cloud">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LLB Convergence</a:t>
            </a:r>
            <a:r>
              <a:rPr lang="en-US" dirty="0"/>
              <a:t>: there is a finite number of failures after which there is a success</a:t>
            </a:r>
          </a:p>
        </p:txBody>
      </p:sp>
      <p:cxnSp>
        <p:nvCxnSpPr>
          <p:cNvPr id="27" name="Straight Arrow Connector 26">
            <a:extLst>
              <a:ext uri="{FF2B5EF4-FFF2-40B4-BE49-F238E27FC236}">
                <a16:creationId xmlns:a16="http://schemas.microsoft.com/office/drawing/2014/main" id="{920DA8D0-67A5-FD58-4025-D64C2A25728B}"/>
              </a:ext>
            </a:extLst>
          </p:cNvPr>
          <p:cNvCxnSpPr>
            <a:cxnSpLocks/>
          </p:cNvCxnSpPr>
          <p:nvPr/>
        </p:nvCxnSpPr>
        <p:spPr>
          <a:xfrm flipV="1">
            <a:off x="5860143" y="3256773"/>
            <a:ext cx="464457" cy="381777"/>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212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6D341E0-D9D6-F7B5-F940-433781D9A16A}"/>
              </a:ext>
            </a:extLst>
          </p:cNvPr>
          <p:cNvSpPr>
            <a:spLocks noGrp="1"/>
          </p:cNvSpPr>
          <p:nvPr>
            <p:ph type="body" sz="quarter" idx="17"/>
          </p:nvPr>
        </p:nvSpPr>
        <p:spPr>
          <a:xfrm>
            <a:off x="555625" y="2190750"/>
            <a:ext cx="8032750" cy="623058"/>
          </a:xfrm>
        </p:spPr>
        <p:txBody>
          <a:bodyPr/>
          <a:lstStyle/>
          <a:p>
            <a:r>
              <a:rPr lang="en-US" dirty="0"/>
              <a:t>How to tolerate a majority of failures?</a:t>
            </a:r>
          </a:p>
        </p:txBody>
      </p:sp>
    </p:spTree>
    <p:extLst>
      <p:ext uri="{BB962C8B-B14F-4D97-AF65-F5344CB8AC3E}">
        <p14:creationId xmlns:p14="http://schemas.microsoft.com/office/powerpoint/2010/main" val="3518322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group of computer servers&#10;&#10;Description automatically generated">
            <a:extLst>
              <a:ext uri="{FF2B5EF4-FFF2-40B4-BE49-F238E27FC236}">
                <a16:creationId xmlns:a16="http://schemas.microsoft.com/office/drawing/2014/main" id="{FF9B5A28-1D8B-A9BE-D200-8239FB2613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8325" y="1307923"/>
            <a:ext cx="4695897" cy="2994976"/>
          </a:xfrm>
          <a:prstGeom prst="rect">
            <a:avLst/>
          </a:prstGeom>
        </p:spPr>
      </p:pic>
      <p:sp>
        <p:nvSpPr>
          <p:cNvPr id="5" name="TextBox 4">
            <a:extLst>
              <a:ext uri="{FF2B5EF4-FFF2-40B4-BE49-F238E27FC236}">
                <a16:creationId xmlns:a16="http://schemas.microsoft.com/office/drawing/2014/main" id="{5D4D7CDC-9350-5031-6BE9-F52A4F5CF6E7}"/>
              </a:ext>
            </a:extLst>
          </p:cNvPr>
          <p:cNvSpPr txBox="1"/>
          <p:nvPr/>
        </p:nvSpPr>
        <p:spPr>
          <a:xfrm>
            <a:off x="543641" y="4356311"/>
            <a:ext cx="4720581" cy="738664"/>
          </a:xfrm>
          <a:prstGeom prst="rect">
            <a:avLst/>
          </a:prstGeom>
          <a:noFill/>
        </p:spPr>
        <p:txBody>
          <a:bodyPr wrap="square" rtlCol="0">
            <a:spAutoFit/>
          </a:bodyPr>
          <a:lstStyle/>
          <a:p>
            <a:r>
              <a:rPr lang="en-US" sz="1400" b="1" dirty="0"/>
              <a:t>From liveness violations in closed networks</a:t>
            </a:r>
            <a:r>
              <a:rPr lang="en-US" sz="1400" dirty="0"/>
              <a:t>: distributed systems (datacenters, distributed databases, cloud) experiencing mostly omissions faults.</a:t>
            </a:r>
          </a:p>
        </p:txBody>
      </p:sp>
      <p:sp>
        <p:nvSpPr>
          <p:cNvPr id="6" name="Title: 1">
            <a:extLst>
              <a:ext uri="{FF2B5EF4-FFF2-40B4-BE49-F238E27FC236}">
                <a16:creationId xmlns:a16="http://schemas.microsoft.com/office/drawing/2014/main" id="{5565BC48-0AB2-68CC-B63F-C48683830A53}"/>
              </a:ext>
              <a:ext uri="{C183D7F6-B498-43B3-948B-1728B52AA6E4}">
                <adec:decorative xmlns:adec="http://schemas.microsoft.com/office/drawing/2017/decorative" val="0"/>
              </a:ext>
            </a:extLst>
          </p:cNvPr>
          <p:cNvSpPr txBox="1">
            <a:spLocks/>
          </p:cNvSpPr>
          <p:nvPr/>
        </p:nvSpPr>
        <p:spPr>
          <a:xfrm>
            <a:off x="573274" y="438150"/>
            <a:ext cx="7988300" cy="382156"/>
          </a:xfrm>
          <a:prstGeom prst="rect">
            <a:avLst/>
          </a:prstGeom>
        </p:spPr>
        <p:txBody>
          <a:bodyPr vert="horz" wrap="square" lIns="0" tIns="12700" rIns="0" bIns="0" rtlCol="0">
            <a:spAutoFit/>
          </a:bodyPr>
          <a:lstStyle>
            <a:lvl1pPr>
              <a:defRPr>
                <a:solidFill>
                  <a:schemeClr val="accent1"/>
                </a:solidFill>
                <a:latin typeface="Times" pitchFamily="2" charset="0"/>
                <a:ea typeface="+mj-ea"/>
                <a:cs typeface="+mj-cs"/>
              </a:defRPr>
            </a:lvl1pPr>
          </a:lstStyle>
          <a:p>
            <a:pPr marL="12700" marR="5080">
              <a:spcBef>
                <a:spcPts val="100"/>
              </a:spcBef>
            </a:pPr>
            <a:r>
              <a:rPr lang="en-AU" sz="2400" dirty="0"/>
              <a:t>Failure Paradigm Shift</a:t>
            </a:r>
            <a:endParaRPr lang="en-AU" sz="2400" spc="-10" dirty="0"/>
          </a:p>
        </p:txBody>
      </p:sp>
    </p:spTree>
    <p:extLst>
      <p:ext uri="{BB962C8B-B14F-4D97-AF65-F5344CB8AC3E}">
        <p14:creationId xmlns:p14="http://schemas.microsoft.com/office/powerpoint/2010/main" val="38524866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group of computer servers&#10;&#10;Description automatically generated">
            <a:extLst>
              <a:ext uri="{FF2B5EF4-FFF2-40B4-BE49-F238E27FC236}">
                <a16:creationId xmlns:a16="http://schemas.microsoft.com/office/drawing/2014/main" id="{FF9B5A28-1D8B-A9BE-D200-8239FB2613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8325" y="1307923"/>
            <a:ext cx="4695897" cy="2994976"/>
          </a:xfrm>
          <a:prstGeom prst="rect">
            <a:avLst/>
          </a:prstGeom>
        </p:spPr>
      </p:pic>
      <p:pic>
        <p:nvPicPr>
          <p:cNvPr id="3" name="Picture 2">
            <a:extLst>
              <a:ext uri="{FF2B5EF4-FFF2-40B4-BE49-F238E27FC236}">
                <a16:creationId xmlns:a16="http://schemas.microsoft.com/office/drawing/2014/main" id="{98E1C374-48E9-2701-7010-C30370A8AF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43400" y="596793"/>
            <a:ext cx="4624080" cy="2667000"/>
          </a:xfrm>
          <a:prstGeom prst="rect">
            <a:avLst/>
          </a:prstGeom>
        </p:spPr>
      </p:pic>
      <p:sp>
        <p:nvSpPr>
          <p:cNvPr id="4" name="TextBox 3">
            <a:extLst>
              <a:ext uri="{FF2B5EF4-FFF2-40B4-BE49-F238E27FC236}">
                <a16:creationId xmlns:a16="http://schemas.microsoft.com/office/drawing/2014/main" id="{D848FEA5-5A41-0A5C-C79F-9B1546DE5DAF}"/>
              </a:ext>
            </a:extLst>
          </p:cNvPr>
          <p:cNvSpPr txBox="1"/>
          <p:nvPr/>
        </p:nvSpPr>
        <p:spPr>
          <a:xfrm>
            <a:off x="5264222" y="3297332"/>
            <a:ext cx="3977244" cy="954107"/>
          </a:xfrm>
          <a:prstGeom prst="rect">
            <a:avLst/>
          </a:prstGeom>
          <a:noFill/>
        </p:spPr>
        <p:txBody>
          <a:bodyPr wrap="square" rtlCol="0">
            <a:spAutoFit/>
          </a:bodyPr>
          <a:lstStyle/>
          <a:p>
            <a:r>
              <a:rPr lang="en-US" sz="1400" b="1" dirty="0"/>
              <a:t>To safety violations in open networks: </a:t>
            </a:r>
            <a:r>
              <a:rPr lang="en-US" sz="1400" dirty="0"/>
              <a:t>blockchain networks are open networks that incentivize nodes to be active (either by contributing or stealing).</a:t>
            </a:r>
          </a:p>
        </p:txBody>
      </p:sp>
      <p:sp>
        <p:nvSpPr>
          <p:cNvPr id="5" name="TextBox 4">
            <a:extLst>
              <a:ext uri="{FF2B5EF4-FFF2-40B4-BE49-F238E27FC236}">
                <a16:creationId xmlns:a16="http://schemas.microsoft.com/office/drawing/2014/main" id="{5D4D7CDC-9350-5031-6BE9-F52A4F5CF6E7}"/>
              </a:ext>
            </a:extLst>
          </p:cNvPr>
          <p:cNvSpPr txBox="1"/>
          <p:nvPr/>
        </p:nvSpPr>
        <p:spPr>
          <a:xfrm>
            <a:off x="543641" y="4356311"/>
            <a:ext cx="4720581" cy="738664"/>
          </a:xfrm>
          <a:prstGeom prst="rect">
            <a:avLst/>
          </a:prstGeom>
          <a:noFill/>
        </p:spPr>
        <p:txBody>
          <a:bodyPr wrap="square" rtlCol="0">
            <a:spAutoFit/>
          </a:bodyPr>
          <a:lstStyle/>
          <a:p>
            <a:r>
              <a:rPr lang="en-US" sz="1400" b="1" dirty="0"/>
              <a:t>From liveness violations in closed networks</a:t>
            </a:r>
            <a:r>
              <a:rPr lang="en-US" sz="1400" dirty="0"/>
              <a:t>: distributed systems (datacenters, distributed databases, cloud) experiencing mostly omissions faults.</a:t>
            </a:r>
          </a:p>
        </p:txBody>
      </p:sp>
      <p:sp>
        <p:nvSpPr>
          <p:cNvPr id="6" name="Title: 1">
            <a:extLst>
              <a:ext uri="{FF2B5EF4-FFF2-40B4-BE49-F238E27FC236}">
                <a16:creationId xmlns:a16="http://schemas.microsoft.com/office/drawing/2014/main" id="{5565BC48-0AB2-68CC-B63F-C48683830A53}"/>
              </a:ext>
              <a:ext uri="{C183D7F6-B498-43B3-948B-1728B52AA6E4}">
                <adec:decorative xmlns:adec="http://schemas.microsoft.com/office/drawing/2017/decorative" val="0"/>
              </a:ext>
            </a:extLst>
          </p:cNvPr>
          <p:cNvSpPr txBox="1">
            <a:spLocks/>
          </p:cNvSpPr>
          <p:nvPr/>
        </p:nvSpPr>
        <p:spPr>
          <a:xfrm>
            <a:off x="573274" y="438150"/>
            <a:ext cx="7988300" cy="382156"/>
          </a:xfrm>
          <a:prstGeom prst="rect">
            <a:avLst/>
          </a:prstGeom>
        </p:spPr>
        <p:txBody>
          <a:bodyPr vert="horz" wrap="square" lIns="0" tIns="12700" rIns="0" bIns="0" rtlCol="0">
            <a:spAutoFit/>
          </a:bodyPr>
          <a:lstStyle>
            <a:lvl1pPr>
              <a:defRPr>
                <a:solidFill>
                  <a:schemeClr val="accent1"/>
                </a:solidFill>
                <a:latin typeface="Times" pitchFamily="2" charset="0"/>
                <a:ea typeface="+mj-ea"/>
                <a:cs typeface="+mj-cs"/>
              </a:defRPr>
            </a:lvl1pPr>
          </a:lstStyle>
          <a:p>
            <a:pPr marL="12700" marR="5080">
              <a:spcBef>
                <a:spcPts val="100"/>
              </a:spcBef>
            </a:pPr>
            <a:r>
              <a:rPr lang="en-AU" sz="2400" dirty="0"/>
              <a:t>Failure Paradigm Shift</a:t>
            </a:r>
            <a:endParaRPr lang="en-AU" sz="2400" spc="-10" dirty="0"/>
          </a:p>
        </p:txBody>
      </p:sp>
    </p:spTree>
    <p:extLst>
      <p:ext uri="{BB962C8B-B14F-4D97-AF65-F5344CB8AC3E}">
        <p14:creationId xmlns:p14="http://schemas.microsoft.com/office/powerpoint/2010/main" val="2419406665"/>
      </p:ext>
    </p:extLst>
  </p:cSld>
  <p:clrMapOvr>
    <a:masterClrMapping/>
  </p:clrMapOvr>
</p:sld>
</file>

<file path=ppt/theme/theme1.xml><?xml version="1.0" encoding="utf-8"?>
<a:theme xmlns:a="http://schemas.openxmlformats.org/drawingml/2006/main" name="Title slides">
  <a:themeElements>
    <a:clrScheme name="University of Sydney 2022_2">
      <a:dk1>
        <a:srgbClr val="000000"/>
      </a:dk1>
      <a:lt1>
        <a:srgbClr val="FFFFFF"/>
      </a:lt1>
      <a:dk2>
        <a:srgbClr val="414141"/>
      </a:dk2>
      <a:lt2>
        <a:srgbClr val="FCEDE2"/>
      </a:lt2>
      <a:accent1>
        <a:srgbClr val="E64626"/>
      </a:accent1>
      <a:accent2>
        <a:srgbClr val="414141"/>
      </a:accent2>
      <a:accent3>
        <a:srgbClr val="71A399"/>
      </a:accent3>
      <a:accent4>
        <a:srgbClr val="DAA8A2"/>
      </a:accent4>
      <a:accent5>
        <a:srgbClr val="8F9EC9"/>
      </a:accent5>
      <a:accent6>
        <a:srgbClr val="1A345E"/>
      </a:accent6>
      <a:hlink>
        <a:srgbClr val="E64626"/>
      </a:hlink>
      <a:folHlink>
        <a:srgbClr val="F05133"/>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Acknowledgement of Country">
  <a:themeElements>
    <a:clrScheme name="University of Sydney 2022_2">
      <a:dk1>
        <a:srgbClr val="000000"/>
      </a:dk1>
      <a:lt1>
        <a:srgbClr val="FFFFFF"/>
      </a:lt1>
      <a:dk2>
        <a:srgbClr val="414141"/>
      </a:dk2>
      <a:lt2>
        <a:srgbClr val="FCEDE2"/>
      </a:lt2>
      <a:accent1>
        <a:srgbClr val="E64626"/>
      </a:accent1>
      <a:accent2>
        <a:srgbClr val="414141"/>
      </a:accent2>
      <a:accent3>
        <a:srgbClr val="71A399"/>
      </a:accent3>
      <a:accent4>
        <a:srgbClr val="DAA8A2"/>
      </a:accent4>
      <a:accent5>
        <a:srgbClr val="8F9EC9"/>
      </a:accent5>
      <a:accent6>
        <a:srgbClr val="1A345E"/>
      </a:accent6>
      <a:hlink>
        <a:srgbClr val="E64626"/>
      </a:hlink>
      <a:folHlink>
        <a:srgbClr val="F05133"/>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hapter break">
  <a:themeElements>
    <a:clrScheme name="University of Sydney 2022_2">
      <a:dk1>
        <a:srgbClr val="000000"/>
      </a:dk1>
      <a:lt1>
        <a:srgbClr val="FFFFFF"/>
      </a:lt1>
      <a:dk2>
        <a:srgbClr val="414141"/>
      </a:dk2>
      <a:lt2>
        <a:srgbClr val="FCEDE2"/>
      </a:lt2>
      <a:accent1>
        <a:srgbClr val="E64626"/>
      </a:accent1>
      <a:accent2>
        <a:srgbClr val="414141"/>
      </a:accent2>
      <a:accent3>
        <a:srgbClr val="71A399"/>
      </a:accent3>
      <a:accent4>
        <a:srgbClr val="DAA8A2"/>
      </a:accent4>
      <a:accent5>
        <a:srgbClr val="8F9EC9"/>
      </a:accent5>
      <a:accent6>
        <a:srgbClr val="1A345E"/>
      </a:accent6>
      <a:hlink>
        <a:srgbClr val="E64626"/>
      </a:hlink>
      <a:folHlink>
        <a:srgbClr val="F05133"/>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Graphic slides">
  <a:themeElements>
    <a:clrScheme name="University of Sydney 2022_2">
      <a:dk1>
        <a:srgbClr val="000000"/>
      </a:dk1>
      <a:lt1>
        <a:srgbClr val="FFFFFF"/>
      </a:lt1>
      <a:dk2>
        <a:srgbClr val="414141"/>
      </a:dk2>
      <a:lt2>
        <a:srgbClr val="FCEDE2"/>
      </a:lt2>
      <a:accent1>
        <a:srgbClr val="E64626"/>
      </a:accent1>
      <a:accent2>
        <a:srgbClr val="414141"/>
      </a:accent2>
      <a:accent3>
        <a:srgbClr val="71A399"/>
      </a:accent3>
      <a:accent4>
        <a:srgbClr val="DAA8A2"/>
      </a:accent4>
      <a:accent5>
        <a:srgbClr val="8F9EC9"/>
      </a:accent5>
      <a:accent6>
        <a:srgbClr val="1A345E"/>
      </a:accent6>
      <a:hlink>
        <a:srgbClr val="E64626"/>
      </a:hlink>
      <a:folHlink>
        <a:srgbClr val="F05133"/>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Content slides">
  <a:themeElements>
    <a:clrScheme name="University of Sydney 2022_2">
      <a:dk1>
        <a:srgbClr val="000000"/>
      </a:dk1>
      <a:lt1>
        <a:srgbClr val="FFFFFF"/>
      </a:lt1>
      <a:dk2>
        <a:srgbClr val="414141"/>
      </a:dk2>
      <a:lt2>
        <a:srgbClr val="FCEDE2"/>
      </a:lt2>
      <a:accent1>
        <a:srgbClr val="E64626"/>
      </a:accent1>
      <a:accent2>
        <a:srgbClr val="414141"/>
      </a:accent2>
      <a:accent3>
        <a:srgbClr val="71A399"/>
      </a:accent3>
      <a:accent4>
        <a:srgbClr val="DAA8A2"/>
      </a:accent4>
      <a:accent5>
        <a:srgbClr val="8F9EC9"/>
      </a:accent5>
      <a:accent6>
        <a:srgbClr val="1A345E"/>
      </a:accent6>
      <a:hlink>
        <a:srgbClr val="E64626"/>
      </a:hlink>
      <a:folHlink>
        <a:srgbClr val="F05133"/>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82b3e37e-8171-485d-b10b-38dae7ed14a8}" enabled="0" method="" siteId="{82b3e37e-8171-485d-b10b-38dae7ed14a8}" removed="1"/>
</clbl:labelList>
</file>

<file path=docProps/app.xml><?xml version="1.0" encoding="utf-8"?>
<Properties xmlns="http://schemas.openxmlformats.org/officeDocument/2006/extended-properties" xmlns:vt="http://schemas.openxmlformats.org/officeDocument/2006/docPropsVTypes">
  <Template/>
  <TotalTime>10386</TotalTime>
  <Words>2055</Words>
  <Application>Microsoft Macintosh PowerPoint</Application>
  <PresentationFormat>On-screen Show (16:9)</PresentationFormat>
  <Paragraphs>324</Paragraphs>
  <Slides>42</Slides>
  <Notes>36</Notes>
  <HiddenSlides>0</HiddenSlides>
  <MMClips>0</MMClips>
  <ScaleCrop>false</ScaleCrop>
  <HeadingPairs>
    <vt:vector size="6" baseType="variant">
      <vt:variant>
        <vt:lpstr>Fonts Used</vt:lpstr>
      </vt:variant>
      <vt:variant>
        <vt:i4>6</vt:i4>
      </vt:variant>
      <vt:variant>
        <vt:lpstr>Theme</vt:lpstr>
      </vt:variant>
      <vt:variant>
        <vt:i4>5</vt:i4>
      </vt:variant>
      <vt:variant>
        <vt:lpstr>Slide Titles</vt:lpstr>
      </vt:variant>
      <vt:variant>
        <vt:i4>42</vt:i4>
      </vt:variant>
    </vt:vector>
  </HeadingPairs>
  <TitlesOfParts>
    <vt:vector size="53" baseType="lpstr">
      <vt:lpstr>Arial</vt:lpstr>
      <vt:lpstr>Calibri</vt:lpstr>
      <vt:lpstr>System Font Regular</vt:lpstr>
      <vt:lpstr>Times</vt:lpstr>
      <vt:lpstr>Times New Roman</vt:lpstr>
      <vt:lpstr>Tw Cen MT</vt:lpstr>
      <vt:lpstr>Title slides</vt:lpstr>
      <vt:lpstr>Acknowledgement of Country</vt:lpstr>
      <vt:lpstr>Chapter break</vt:lpstr>
      <vt:lpstr>Graphic slides</vt:lpstr>
      <vt:lpstr>Content slides</vt:lpstr>
      <vt:lpstr>PowerPoint Presentation</vt:lpstr>
      <vt:lpstr>Blockchain forks</vt:lpstr>
      <vt:lpstr>Double spending</vt:lpstr>
      <vt:lpstr>Eventually consensus must be reached</vt:lpstr>
      <vt:lpstr>The Longlasting Blockchain (LLB) Problem</vt:lpstr>
      <vt:lpstr>The Longlasting Blockchain (LLB) Problem</vt:lpstr>
      <vt:lpstr>PowerPoint Presentation</vt:lpstr>
      <vt:lpstr>PowerPoint Presentation</vt:lpstr>
      <vt:lpstr>PowerPoint Presentation</vt:lpstr>
      <vt:lpstr>PowerPoint Presentation</vt:lpstr>
      <vt:lpstr>Accountable  Consensus</vt:lpstr>
      <vt:lpstr>The Zero Loss Blockchain Solution</vt:lpstr>
      <vt:lpstr>The Zero Loss Blockchain Solution</vt:lpstr>
      <vt:lpstr>The Zero Loss Blockchain Solution</vt:lpstr>
      <vt:lpstr>The Zero Loss Blockchain Solution</vt:lpstr>
      <vt:lpstr>The Zero Loss Blockchain Solution</vt:lpstr>
      <vt:lpstr>Assumptions</vt:lpstr>
      <vt:lpstr>PowerPoint Presentation</vt:lpstr>
      <vt:lpstr>Performance of Zero Loss Blockchain (ZLB)</vt:lpstr>
      <vt:lpstr>Number of Disagreements under Attacks</vt:lpstr>
      <vt:lpstr>PowerPoint Presentation</vt:lpstr>
      <vt:lpstr>Zero Loss Payment Application Assumptions</vt:lpstr>
      <vt:lpstr>Zero Loss Payment Application</vt:lpstr>
      <vt:lpstr>Zero Loss Payment Application</vt:lpstr>
      <vt:lpstr>Conclusion</vt:lpstr>
      <vt:lpstr>PowerPoint Presentation</vt:lpstr>
      <vt:lpstr>Why f &lt; 5n/9 ?</vt:lpstr>
      <vt:lpstr>Longlasting Blockchain Problem</vt:lpstr>
      <vt:lpstr>PowerPoint Presentation</vt:lpstr>
      <vt:lpstr>Longlasting Blockchain Problem</vt:lpstr>
      <vt:lpstr>Set  Byzantine Consensus</vt:lpstr>
      <vt:lpstr>PowerPoint Presentation</vt:lpstr>
      <vt:lpstr>PowerPoint Presentation</vt:lpstr>
      <vt:lpstr>PowerPoint Presentation</vt:lpstr>
      <vt:lpstr>PowerPoint Presentation</vt:lpstr>
      <vt:lpstr>PowerPoint Presentation</vt:lpstr>
      <vt:lpstr>Project Quality &amp; Innovation</vt:lpstr>
      <vt:lpstr>Blockchain</vt:lpstr>
      <vt:lpstr>Blockchain</vt:lpstr>
      <vt:lpstr>Blockchain</vt:lpstr>
      <vt:lpstr>Blockchain</vt:lpstr>
      <vt:lpstr>Blockchain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guide to using our University PowerPoint template</dc:title>
  <dc:creator>Louise Norman</dc:creator>
  <cp:lastModifiedBy>Vincent Gramoli</cp:lastModifiedBy>
  <cp:revision>137</cp:revision>
  <dcterms:created xsi:type="dcterms:W3CDTF">2022-10-08T02:11:21Z</dcterms:created>
  <dcterms:modified xsi:type="dcterms:W3CDTF">2024-08-06T13:03:54Z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2022-10-08T00:00:00Z</vt:filetime>
  </property>
  <property fmtid="{D5CDD505-2E9C-101B-9397-08002B2CF9AE}" pid="3" name="Creator">
    <vt:lpwstr>Adobe InDesign 17.0 (Macintosh)</vt:lpwstr>
  </property>
  <property fmtid="{D5CDD505-2E9C-101B-9397-08002B2CF9AE}" pid="4" name="LastSaved">
    <vt:filetime>2022-10-08T00:00:00Z</vt:filetime>
  </property>
  <property fmtid="{D5CDD505-2E9C-101B-9397-08002B2CF9AE}" pid="5" name="Producer">
    <vt:lpwstr>Adobe PDF Library 16.0.3</vt:lpwstr>
  </property>
</Properties>
</file>